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546B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928934"/>
            <a:ext cx="82296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00B0F0"/>
                </a:solidFill>
                <a:latin typeface="Monotype Corsiva" pitchFamily="66" charset="0"/>
              </a:rPr>
              <a:t>Цветы</a:t>
            </a:r>
            <a:endParaRPr lang="ru-RU" sz="9600" dirty="0">
              <a:solidFill>
                <a:srgbClr val="00B0F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Подснежник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подснежн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182605"/>
            <a:ext cx="5111750" cy="40340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Под сугробом он растет,</a:t>
            </a:r>
          </a:p>
          <a:p>
            <a:r>
              <a:rPr lang="ru-RU" sz="4000" dirty="0" smtClean="0">
                <a:latin typeface="Monotype Corsiva" pitchFamily="66" charset="0"/>
              </a:rPr>
              <a:t>Снеговую воду пьет.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Незабудка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лесная незабуд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2297" y="1349327"/>
            <a:ext cx="4897256" cy="37005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latin typeface="Monotype Corsiva" pitchFamily="66" charset="0"/>
              </a:rPr>
              <a:t>Голубой</a:t>
            </a:r>
            <a:r>
              <a:rPr lang="ru-RU" sz="3200" dirty="0" smtClean="0">
                <a:latin typeface="Monotype Corsiva" pitchFamily="66" charset="0"/>
              </a:rPr>
              <a:t> цветочек хрупкий, 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Он зовется…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(Незабудкой)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Лесная фиалка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600" dirty="0" smtClean="0">
                <a:latin typeface="Monotype Corsiva" pitchFamily="66" charset="0"/>
              </a:rPr>
              <a:t>Зимние метели Солнышко прогнало. Хрупкая фиалка Среди леса встала.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фиал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2125" y="1809718"/>
            <a:ext cx="3657600" cy="2779776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не рвите цве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785794"/>
            <a:ext cx="3008313" cy="534036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Я иду по зелёному лугу, 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Высыхает на листьях роса, 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Ветер травы качает упруго, 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И я слышу цветов голоса. 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Они шепчут: не рви нас, не надо! 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Наши гибкие стебли не мни! 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Мы для глаз и для сердца- отрада, </a:t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Украшенье родимой земли.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Найди лишнее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найди лишнее 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было сначала, что - потом?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что сначал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9" y="1786730"/>
            <a:ext cx="4357718" cy="45712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8662" y="5500702"/>
            <a:ext cx="7658096" cy="11430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Строение цветка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6546B"/>
                </a:solidFill>
              </a:rPr>
              <a:t>Роза</a:t>
            </a:r>
            <a:endParaRPr lang="ru-RU" sz="5400" dirty="0">
              <a:solidFill>
                <a:srgbClr val="F6546B"/>
              </a:solidFill>
            </a:endParaRPr>
          </a:p>
        </p:txBody>
      </p:sp>
      <p:pic>
        <p:nvPicPr>
          <p:cNvPr id="5" name="Содержимое 4" descr="роз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1842" y="833911"/>
            <a:ext cx="4918166" cy="473139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251231" cy="4691063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Роза - ты цветов царица!</a:t>
            </a:r>
          </a:p>
          <a:p>
            <a:r>
              <a:rPr lang="ru-RU" sz="3600" dirty="0" smtClean="0">
                <a:latin typeface="Monotype Corsiva" pitchFamily="66" charset="0"/>
              </a:rPr>
              <a:t>Всех прелестней и нежней.</a:t>
            </a:r>
          </a:p>
          <a:p>
            <a:r>
              <a:rPr lang="ru-RU" sz="3600" dirty="0" smtClean="0">
                <a:latin typeface="Monotype Corsiva" pitchFamily="66" charset="0"/>
              </a:rPr>
              <a:t>Капелька росы искрится</a:t>
            </a:r>
          </a:p>
          <a:p>
            <a:r>
              <a:rPr lang="ru-RU" sz="3600" dirty="0" smtClean="0">
                <a:latin typeface="Monotype Corsiva" pitchFamily="66" charset="0"/>
              </a:rPr>
              <a:t>В чаше шелковой твоей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1281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6546B"/>
                </a:solidFill>
              </a:rPr>
              <a:t>Гвоздика</a:t>
            </a:r>
            <a:endParaRPr lang="ru-RU" sz="5400" dirty="0">
              <a:solidFill>
                <a:srgbClr val="F6546B"/>
              </a:solidFill>
            </a:endParaRPr>
          </a:p>
        </p:txBody>
      </p:sp>
      <p:pic>
        <p:nvPicPr>
          <p:cNvPr id="5" name="Содержимое 4" descr="гвозд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6412" y="985044"/>
            <a:ext cx="3629025" cy="44291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Все знакомы с нами: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Яркими, как пламя.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Мы однофамильцы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С мелкими гвоздями.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3008313" cy="928694"/>
          </a:xfrm>
        </p:spPr>
        <p:txBody>
          <a:bodyPr>
            <a:normAutofit/>
          </a:bodyPr>
          <a:lstStyle/>
          <a:p>
            <a:pPr algn="ctr"/>
            <a:r>
              <a:rPr lang="ru-RU" sz="5400" b="0" dirty="0" smtClean="0">
                <a:solidFill>
                  <a:srgbClr val="FF0000"/>
                </a:solidFill>
              </a:rPr>
              <a:t>Георгин</a:t>
            </a:r>
            <a:endParaRPr lang="ru-RU" sz="5400" b="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георгин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261" y="1537413"/>
            <a:ext cx="4119327" cy="33243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dirty="0" smtClean="0">
                <a:latin typeface="Monotype Corsiva" pitchFamily="66" charset="0"/>
              </a:rPr>
              <a:t>Весь </a:t>
            </a:r>
            <a:r>
              <a:rPr lang="ru-RU" sz="2400" dirty="0" smtClean="0">
                <a:latin typeface="Monotype Corsiva" pitchFamily="66" charset="0"/>
              </a:rPr>
              <a:t>игольчатый, как ёжик. </a:t>
            </a:r>
            <a:endParaRPr lang="ru-RU" sz="2400" dirty="0" smtClean="0"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И </a:t>
            </a:r>
            <a:r>
              <a:rPr lang="ru-RU" sz="2400" dirty="0" smtClean="0">
                <a:latin typeface="Monotype Corsiva" pitchFamily="66" charset="0"/>
              </a:rPr>
              <a:t>махровым быть он может. </a:t>
            </a:r>
            <a:endParaRPr lang="ru-RU" sz="2400" dirty="0" smtClean="0"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Куст </a:t>
            </a:r>
            <a:r>
              <a:rPr lang="ru-RU" sz="2400" dirty="0" smtClean="0">
                <a:latin typeface="Monotype Corsiva" pitchFamily="66" charset="0"/>
              </a:rPr>
              <a:t>высокий весь в цветах. </a:t>
            </a:r>
            <a:endParaRPr lang="ru-RU" sz="2400" dirty="0" smtClean="0"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Восхищаются </a:t>
            </a:r>
            <a:r>
              <a:rPr lang="ru-RU" sz="2400" dirty="0" smtClean="0">
                <a:latin typeface="Monotype Corsiva" pitchFamily="66" charset="0"/>
              </a:rPr>
              <a:t>все "Ах! " </a:t>
            </a:r>
            <a:endParaRPr lang="ru-RU" sz="2400" dirty="0" smtClean="0"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Занял </a:t>
            </a:r>
            <a:r>
              <a:rPr lang="ru-RU" sz="2400" dirty="0" smtClean="0">
                <a:latin typeface="Monotype Corsiva" pitchFamily="66" charset="0"/>
              </a:rPr>
              <a:t>клумбу всю один </a:t>
            </a:r>
            <a:endParaRPr lang="ru-RU" sz="2400" dirty="0" smtClean="0"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Наш </a:t>
            </a:r>
            <a:r>
              <a:rPr lang="ru-RU" sz="2400" dirty="0" smtClean="0">
                <a:latin typeface="Monotype Corsiva" pitchFamily="66" charset="0"/>
              </a:rPr>
              <a:t>красавец ГЕОРГИН.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Ромашка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ромашка лугов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491690"/>
            <a:ext cx="5111750" cy="34158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Как Ромашка ты мила!</a:t>
            </a:r>
          </a:p>
          <a:p>
            <a:r>
              <a:rPr lang="ru-RU" sz="3200" dirty="0" smtClean="0">
                <a:latin typeface="Monotype Corsiva" pitchFamily="66" charset="0"/>
              </a:rPr>
              <a:t>Твоя кофточка бела.</a:t>
            </a:r>
          </a:p>
          <a:p>
            <a:r>
              <a:rPr lang="ru-RU" sz="3200" dirty="0" smtClean="0">
                <a:latin typeface="Monotype Corsiva" pitchFamily="66" charset="0"/>
              </a:rPr>
              <a:t>Воротник золотой,</a:t>
            </a:r>
          </a:p>
          <a:p>
            <a:r>
              <a:rPr lang="ru-RU" sz="3200" dirty="0" smtClean="0">
                <a:latin typeface="Monotype Corsiva" pitchFamily="66" charset="0"/>
              </a:rPr>
              <a:t>На нас смотришь с добротой!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Одуванчик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одуванчи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4989" y="1352518"/>
            <a:ext cx="5071872" cy="36941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В белой шапке стоит дед,</a:t>
            </a:r>
          </a:p>
          <a:p>
            <a:r>
              <a:rPr lang="ru-RU" sz="4000" dirty="0" smtClean="0">
                <a:latin typeface="Monotype Corsiva" pitchFamily="66" charset="0"/>
              </a:rPr>
              <a:t>Если дунешь  -шапки нет!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Ландыш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ландыш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8141" y="1352518"/>
            <a:ext cx="4925568" cy="36941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latin typeface="Monotype Corsiva" pitchFamily="66" charset="0"/>
              </a:rPr>
              <a:t>Распустился ландыш в мае,</a:t>
            </a:r>
          </a:p>
          <a:p>
            <a:r>
              <a:rPr lang="ru-RU" sz="2800" i="1" dirty="0" smtClean="0">
                <a:latin typeface="Monotype Corsiva" pitchFamily="66" charset="0"/>
              </a:rPr>
              <a:t>В самый праздник</a:t>
            </a:r>
          </a:p>
          <a:p>
            <a:r>
              <a:rPr lang="ru-RU" sz="2800" i="1" dirty="0" smtClean="0">
                <a:latin typeface="Monotype Corsiva" pitchFamily="66" charset="0"/>
              </a:rPr>
              <a:t>В первый день!</a:t>
            </a:r>
          </a:p>
          <a:p>
            <a:r>
              <a:rPr lang="ru-RU" sz="2800" i="1" dirty="0" smtClean="0">
                <a:latin typeface="Monotype Corsiva" pitchFamily="66" charset="0"/>
              </a:rPr>
              <a:t>Май, цветами провожая, распускается сирень!</a:t>
            </a:r>
            <a:endParaRPr lang="ru-RU" sz="2800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175</Words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Цветы</vt:lpstr>
      <vt:lpstr>Строение цветка</vt:lpstr>
      <vt:lpstr>Слайд 3</vt:lpstr>
      <vt:lpstr>Роза</vt:lpstr>
      <vt:lpstr>Гвоздика</vt:lpstr>
      <vt:lpstr>Георгин</vt:lpstr>
      <vt:lpstr>Ромашка</vt:lpstr>
      <vt:lpstr>Одуванчик</vt:lpstr>
      <vt:lpstr>Ландыш</vt:lpstr>
      <vt:lpstr>Подснежник</vt:lpstr>
      <vt:lpstr>Незабудка</vt:lpstr>
      <vt:lpstr>Лесная фиалка</vt:lpstr>
      <vt:lpstr>Слайд 13</vt:lpstr>
      <vt:lpstr>Найди лишнее</vt:lpstr>
      <vt:lpstr>Что было сначала, что - потом?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</dc:title>
  <dc:creator>Татьяна</dc:creator>
  <cp:lastModifiedBy>Татьяна</cp:lastModifiedBy>
  <cp:revision>9</cp:revision>
  <dcterms:created xsi:type="dcterms:W3CDTF">2020-04-26T05:56:17Z</dcterms:created>
  <dcterms:modified xsi:type="dcterms:W3CDTF">2020-04-26T07:17:05Z</dcterms:modified>
</cp:coreProperties>
</file>