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8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238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244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24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51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148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302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94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2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75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3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99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88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9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4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9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B776E1-3984-45AA-9F79-925C779538E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53B6D5-2492-40BE-82FA-7EFD9BA6F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0596" y="1918740"/>
            <a:ext cx="9257292" cy="2394470"/>
          </a:xfrm>
        </p:spPr>
        <p:txBody>
          <a:bodyPr/>
          <a:lstStyle/>
          <a:p>
            <a:r>
              <a:rPr lang="ru-RU" b="0" dirty="0">
                <a:effectLst/>
              </a:rPr>
              <a:t> 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Результаты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техник и технологий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ПРОдетей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4944" y="599607"/>
            <a:ext cx="12276944" cy="1019331"/>
          </a:xfrm>
        </p:spPr>
        <p:txBody>
          <a:bodyPr/>
          <a:lstStyle/>
          <a:p>
            <a:r>
              <a:rPr lang="ru-RU" sz="2000" dirty="0" smtClean="0">
                <a:effectLst/>
              </a:rPr>
              <a:t>Филиал Муниципального бюджетного дошкольного образовательного учреждения – детского сада «Детство» детский сад №516.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431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587" y="652071"/>
            <a:ext cx="11012774" cy="5711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Внедрять Программу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ДОО педагоги начали с января 2019г.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17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1913" y="1364103"/>
            <a:ext cx="4072329" cy="14615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 ДОО: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консультация и организован мастер-класс по внедрению технологии Утреннего Сбора.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8792" y="1392835"/>
            <a:ext cx="4047344" cy="15764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(законными представителями) воспитанников: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онсультации, выступление на родительских собраниях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996596" y="3076110"/>
            <a:ext cx="779488" cy="1560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977452" y="2825645"/>
            <a:ext cx="779488" cy="1503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21480" y="2825645"/>
            <a:ext cx="4419600" cy="1204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Мероприятия были основаны на материалах, представленных на первой ступени семинара.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1912" y="4145280"/>
            <a:ext cx="5673779" cy="18208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</a:rPr>
              <a:t>В результате технологию Утреннего сбора внедряют </a:t>
            </a:r>
            <a:r>
              <a:rPr lang="ru-RU" sz="2000" dirty="0" smtClean="0">
                <a:solidFill>
                  <a:srgbClr val="002060"/>
                </a:solidFill>
              </a:rPr>
              <a:t>воспитатели всех групп дошкольного возраста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0175" y="4678802"/>
            <a:ext cx="4072329" cy="12872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 результате у каждого ребёнка появилась своя подушка для Утреннего Сбора</a:t>
            </a:r>
          </a:p>
        </p:txBody>
      </p:sp>
    </p:spTree>
    <p:extLst>
      <p:ext uri="{BB962C8B-B14F-4D97-AF65-F5344CB8AC3E}">
        <p14:creationId xmlns:p14="http://schemas.microsoft.com/office/powerpoint/2010/main" val="73092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17241"/>
            <a:ext cx="9601196" cy="9216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Перспективы внедрения технологии Утреннего Сбора: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03750"/>
            <a:ext cx="9601196" cy="4211960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Создание картотек приветствий, а также подбор </a:t>
            </a:r>
            <a:r>
              <a:rPr lang="ru-RU" sz="3200" dirty="0">
                <a:solidFill>
                  <a:srgbClr val="002060"/>
                </a:solidFill>
              </a:rPr>
              <a:t>игровых и проблемных ситуаций </a:t>
            </a:r>
            <a:r>
              <a:rPr lang="ru-RU" sz="3200" dirty="0" smtClean="0">
                <a:solidFill>
                  <a:srgbClr val="002060"/>
                </a:solidFill>
              </a:rPr>
              <a:t>в соответствии с комплексно-тематическим планированием и последующий обмен ими.</a:t>
            </a:r>
          </a:p>
          <a:p>
            <a:r>
              <a:rPr lang="ru-RU" sz="3200" dirty="0">
                <a:solidFill>
                  <a:srgbClr val="7030A0"/>
                </a:solidFill>
              </a:rPr>
              <a:t>В</a:t>
            </a:r>
            <a:r>
              <a:rPr lang="ru-RU" sz="3200" dirty="0" smtClean="0">
                <a:solidFill>
                  <a:srgbClr val="7030A0"/>
                </a:solidFill>
              </a:rPr>
              <a:t>недрение остальных компонентов технологии: «Обмен информацией», «Работа с календарём», «Выбор деятельности</a:t>
            </a:r>
            <a:r>
              <a:rPr lang="ru-RU" sz="3200" dirty="0" smtClean="0">
                <a:solidFill>
                  <a:srgbClr val="7030A0"/>
                </a:solidFill>
              </a:rPr>
              <a:t>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7242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265" y="925051"/>
            <a:ext cx="9601196" cy="15140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Совершенствование развивающей предметно-пространственной среды групп.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11965" y="1706673"/>
            <a:ext cx="10625530" cy="1294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Разделение группы на центры и наполнение их пособиями, в том числе, из нетрадиционных материалов (изготовлены педагогами совместно с родителями и детьми)</a:t>
            </a:r>
            <a:endParaRPr lang="ru-RU" dirty="0"/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3904750" y="5867805"/>
            <a:ext cx="3551417" cy="471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dirty="0" smtClean="0"/>
              <a:t>Центр речевого развития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26" y="2858227"/>
            <a:ext cx="3588381" cy="2691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667" y="2614442"/>
            <a:ext cx="4238474" cy="3178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Объект 6"/>
          <p:cNvSpPr txBox="1">
            <a:spLocks/>
          </p:cNvSpPr>
          <p:nvPr/>
        </p:nvSpPr>
        <p:spPr>
          <a:xfrm>
            <a:off x="5268731" y="4661916"/>
            <a:ext cx="2758937" cy="916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b="1" dirty="0" smtClean="0"/>
              <a:t>Интерактивная песочница</a:t>
            </a:r>
            <a:endParaRPr lang="ru-RU" b="1" dirty="0"/>
          </a:p>
        </p:txBody>
      </p:sp>
      <p:sp>
        <p:nvSpPr>
          <p:cNvPr id="12" name="Объект 6"/>
          <p:cNvSpPr txBox="1">
            <a:spLocks/>
          </p:cNvSpPr>
          <p:nvPr/>
        </p:nvSpPr>
        <p:spPr>
          <a:xfrm>
            <a:off x="4212861" y="2985075"/>
            <a:ext cx="2111740" cy="12187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b="1" dirty="0" smtClean="0"/>
              <a:t>Пособия для развития силы выдоха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768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225" y="1087064"/>
            <a:ext cx="9601196" cy="6517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Перспективы развития РППС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60294" y="2713220"/>
            <a:ext cx="9601196" cy="2968053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Выделение и оборудование центров книгопечатания </a:t>
            </a:r>
          </a:p>
          <a:p>
            <a:r>
              <a:rPr lang="ru-RU" sz="3600" dirty="0" smtClean="0"/>
              <a:t>Продолжать работу по наполнению центров различными пособиями и предметами-заместителями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7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397516"/>
            <a:ext cx="9601196" cy="1303867"/>
          </a:xfrm>
        </p:spPr>
        <p:txBody>
          <a:bodyPr>
            <a:normAutofit/>
          </a:bodyPr>
          <a:lstStyle/>
          <a:p>
            <a:r>
              <a:rPr lang="ru-RU" dirty="0" smtClean="0"/>
              <a:t>Также планируем внедрить технологии: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«Звезда недели»</a:t>
            </a:r>
          </a:p>
          <a:p>
            <a:r>
              <a:rPr lang="ru-RU" sz="4800" dirty="0" smtClean="0"/>
              <a:t>«Загадка дня»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13736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240</TotalTime>
  <Words>211</Words>
  <Application>Microsoft Office PowerPoint</Application>
  <PresentationFormat>Произвольный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 Первые Результаты  внедрения техник и технологий ПРОдетей</vt:lpstr>
      <vt:lpstr>Презентация PowerPoint</vt:lpstr>
      <vt:lpstr>Перспективы внедрения технологии Утреннего Сбора:</vt:lpstr>
      <vt:lpstr>Совершенствование развивающей предметно-пространственной среды групп.  </vt:lpstr>
      <vt:lpstr>Перспективы развития РППС :</vt:lpstr>
      <vt:lpstr>Также планируем внедрить технологии: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Результаты внедрения техник и технологий ПРОдетей</dc:title>
  <dc:creator>Methodist</dc:creator>
  <cp:lastModifiedBy>user</cp:lastModifiedBy>
  <cp:revision>12</cp:revision>
  <dcterms:created xsi:type="dcterms:W3CDTF">2019-02-27T08:09:32Z</dcterms:created>
  <dcterms:modified xsi:type="dcterms:W3CDTF">2020-11-05T05:36:14Z</dcterms:modified>
</cp:coreProperties>
</file>