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57" r:id="rId5"/>
    <p:sldId id="292" r:id="rId6"/>
    <p:sldId id="258" r:id="rId7"/>
    <p:sldId id="293" r:id="rId8"/>
    <p:sldId id="259" r:id="rId9"/>
    <p:sldId id="294" r:id="rId10"/>
    <p:sldId id="260" r:id="rId11"/>
    <p:sldId id="261" r:id="rId12"/>
    <p:sldId id="262" r:id="rId13"/>
    <p:sldId id="297" r:id="rId14"/>
    <p:sldId id="285" r:id="rId15"/>
    <p:sldId id="298" r:id="rId16"/>
    <p:sldId id="289" r:id="rId17"/>
    <p:sldId id="286" r:id="rId18"/>
    <p:sldId id="300" r:id="rId19"/>
    <p:sldId id="279" r:id="rId20"/>
    <p:sldId id="280" r:id="rId21"/>
    <p:sldId id="301" r:id="rId22"/>
    <p:sldId id="275" r:id="rId23"/>
    <p:sldId id="276" r:id="rId24"/>
    <p:sldId id="277" r:id="rId25"/>
    <p:sldId id="278" r:id="rId26"/>
    <p:sldId id="287" r:id="rId27"/>
    <p:sldId id="302" r:id="rId28"/>
    <p:sldId id="263" r:id="rId29"/>
    <p:sldId id="304" r:id="rId30"/>
    <p:sldId id="264" r:id="rId31"/>
    <p:sldId id="281" r:id="rId32"/>
    <p:sldId id="306" r:id="rId33"/>
    <p:sldId id="283" r:id="rId34"/>
    <p:sldId id="30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</a:t>
            </a:r>
            <a:br>
              <a:rPr lang="ru-RU" dirty="0" smtClean="0"/>
            </a:br>
            <a:r>
              <a:rPr lang="ru-RU" dirty="0" smtClean="0"/>
              <a:t>отечественная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152128"/>
          </a:xfrm>
        </p:spPr>
        <p:txBody>
          <a:bodyPr/>
          <a:lstStyle/>
          <a:p>
            <a:r>
              <a:rPr lang="ru-RU" dirty="0" smtClean="0"/>
              <a:t>Викторина для детей старшего дошкольного возраста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2711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60" y="1422104"/>
            <a:ext cx="3724552" cy="2160240"/>
          </a:xfr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060" y="1340768"/>
            <a:ext cx="3097216" cy="2322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042447"/>
            <a:ext cx="4457200" cy="25851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Какие рода войск принимали участие в битвах Великой Отечественной войны?</a:t>
            </a:r>
          </a:p>
        </p:txBody>
      </p:sp>
    </p:spTree>
    <p:extLst>
      <p:ext uri="{BB962C8B-B14F-4D97-AF65-F5344CB8AC3E}">
        <p14:creationId xmlns:p14="http://schemas.microsoft.com/office/powerpoint/2010/main" val="3705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88476"/>
            <a:ext cx="2518924" cy="1680673"/>
          </a:xfr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96752"/>
            <a:ext cx="2238166" cy="16380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085184"/>
            <a:ext cx="3818890" cy="15466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80" y="3184681"/>
            <a:ext cx="2828334" cy="17391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56992"/>
            <a:ext cx="2367969" cy="15668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206326"/>
            <a:ext cx="2517279" cy="16628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098560"/>
            <a:ext cx="2004019" cy="153682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5. Какие использовались вооружения?</a:t>
            </a:r>
          </a:p>
        </p:txBody>
      </p:sp>
    </p:spTree>
    <p:extLst>
      <p:ext uri="{BB962C8B-B14F-4D97-AF65-F5344CB8AC3E}">
        <p14:creationId xmlns:p14="http://schemas.microsoft.com/office/powerpoint/2010/main" val="6899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18" y="1196633"/>
            <a:ext cx="3273452" cy="2160478"/>
          </a:xfr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24744"/>
            <a:ext cx="3192965" cy="23042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10228"/>
            <a:ext cx="2988086" cy="20119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23835"/>
            <a:ext cx="3219283" cy="21983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598993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(«Наша </a:t>
            </a:r>
            <a:r>
              <a:rPr lang="ru-RU" b="1" dirty="0"/>
              <a:t>Родина сильна» </a:t>
            </a:r>
            <a:r>
              <a:rPr lang="ru-RU" b="1" dirty="0" smtClean="0"/>
              <a:t>музыка </a:t>
            </a:r>
            <a:r>
              <a:rPr lang="ru-RU" b="1" dirty="0"/>
              <a:t>А. Филиппенко, </a:t>
            </a:r>
            <a:r>
              <a:rPr lang="ru-RU" b="1" dirty="0" smtClean="0"/>
              <a:t>слова </a:t>
            </a:r>
            <a:r>
              <a:rPr lang="ru-RU" b="1" dirty="0"/>
              <a:t>Т</a:t>
            </a:r>
            <a:r>
              <a:rPr lang="ru-RU" b="1" dirty="0" smtClean="0"/>
              <a:t>. Волгиной</a:t>
            </a:r>
          </a:p>
          <a:p>
            <a:r>
              <a:rPr lang="ru-RU" b="1" dirty="0" smtClean="0"/>
              <a:t>(поют дети))</a:t>
            </a:r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4898" y="188640"/>
            <a:ext cx="828092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6. В сражениях принимали участие военные различных специальностей. Каких?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992888" cy="4464496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Calibri"/>
                <a:cs typeface="Times New Roman"/>
              </a:rPr>
              <a:t>Фашисты </a:t>
            </a:r>
            <a:r>
              <a:rPr lang="ru-RU" sz="3800" dirty="0">
                <a:latin typeface="Times New Roman"/>
                <a:ea typeface="Calibri"/>
                <a:cs typeface="Times New Roman"/>
              </a:rPr>
              <a:t>хвастались, что Новый год они встретят в Москве, но советские войска сумели остановить их наступление. Наши танкисты под красным знаменем  на земле били фашистов. И лётчики, с красными звёздами на фюзеляжах самолётов – в небе били фашистов. И моряки в бескозырках и тельняшках на морях били фашистов. И артиллеристы меткими выстрелами били вероломных фашистов</a:t>
            </a:r>
            <a:r>
              <a:rPr lang="ru-RU" sz="3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8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49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00490"/>
            <a:ext cx="4307632" cy="2449966"/>
          </a:xfr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28800"/>
            <a:ext cx="3705360" cy="24391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365104"/>
            <a:ext cx="3535210" cy="21211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71800" y="692696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7.  Кто такие партизаны?</a:t>
            </a:r>
          </a:p>
        </p:txBody>
      </p:sp>
    </p:spTree>
    <p:extLst>
      <p:ext uri="{BB962C8B-B14F-4D97-AF65-F5344CB8AC3E}">
        <p14:creationId xmlns:p14="http://schemas.microsoft.com/office/powerpoint/2010/main" val="35381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136904" cy="5184576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Советские люди, оказавшиеся на территории, оккупированной врагом, а так же бойцы и командиры, попавшие в окружение, уходили в леса, создавали партизанские отряды и вступали в борьбу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немецко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фашистскими захватчиками. Они всеми силами и средствами пытались помочь советскими войскам, сражавшимся на фронте. Партизаны взрывали мосты, поджигали склады, преследовали и уничтожали врагов на каждом шагу.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(«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В землянке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» музыка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К. </a:t>
            </a:r>
            <a:r>
              <a:rPr lang="ru-RU" u="sng" dirty="0" err="1">
                <a:latin typeface="Times New Roman"/>
                <a:ea typeface="Calibri"/>
                <a:cs typeface="Times New Roman"/>
              </a:rPr>
              <a:t>Листова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А.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Суркова)</a:t>
            </a:r>
            <a:endParaRPr lang="ru-RU" sz="2000" u="sng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8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6980134" cy="4700050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392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00808"/>
            <a:ext cx="3822192" cy="4572000"/>
          </a:xfrm>
          <a:ln w="38100">
            <a:solidFill>
              <a:srgbClr val="C00000"/>
            </a:solidFill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267744" y="548680"/>
            <a:ext cx="4752528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lnSpc>
                <a:spcPct val="115000"/>
              </a:lnSpc>
              <a:buClr>
                <a:srgbClr val="FFFFFF">
                  <a:shade val="95000"/>
                </a:srgbClr>
              </a:buClr>
              <a:buNone/>
            </a:pPr>
            <a:r>
              <a:rPr lang="ru-RU" sz="24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8.  Кого называют сыном полка</a:t>
            </a:r>
            <a:r>
              <a:rPr lang="ru-RU" sz="17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14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324036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Трудные, голодные, холодные военные годы. Тяжело достались они всему народу, но особенно тяжко пришлось детям. Они оказались лицом к лицу с жестокой, беспощадной силой фашизма. Многие из них встали   наравне с взрослыми плечом к плечу на защиту своей Родины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56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01" y="1600200"/>
            <a:ext cx="5942798" cy="4708525"/>
          </a:xfr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 Как называют человека, совершившего подвиг?</a:t>
            </a:r>
          </a:p>
        </p:txBody>
      </p:sp>
    </p:spTree>
    <p:extLst>
      <p:ext uri="{BB962C8B-B14F-4D97-AF65-F5344CB8AC3E}">
        <p14:creationId xmlns:p14="http://schemas.microsoft.com/office/powerpoint/2010/main" val="42314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/>
              <a:t>Цель </a:t>
            </a:r>
            <a:r>
              <a:rPr lang="ru-RU" sz="2400" i="1" dirty="0"/>
              <a:t>викторины</a:t>
            </a:r>
            <a:r>
              <a:rPr lang="ru-RU" sz="2400" i="1" dirty="0" smtClean="0"/>
              <a:t>: </a:t>
            </a:r>
            <a:r>
              <a:rPr lang="ru-RU" sz="2400" dirty="0" smtClean="0"/>
              <a:t>привлечь </a:t>
            </a:r>
            <a:r>
              <a:rPr lang="ru-RU" sz="2400" dirty="0"/>
              <a:t>внимание </a:t>
            </a:r>
            <a:r>
              <a:rPr lang="ru-RU" sz="2400" dirty="0" smtClean="0"/>
              <a:t>старших дошкольников </a:t>
            </a:r>
            <a:r>
              <a:rPr lang="ru-RU" sz="2400" dirty="0"/>
              <a:t>к изучению истории Великой Отечественной </a:t>
            </a:r>
            <a:r>
              <a:rPr lang="ru-RU" sz="2400" dirty="0" smtClean="0"/>
              <a:t>войны, </a:t>
            </a:r>
            <a:r>
              <a:rPr lang="ru-RU" sz="2400" dirty="0"/>
              <a:t>используя </a:t>
            </a:r>
            <a:r>
              <a:rPr lang="ru-RU" sz="2400" dirty="0" smtClean="0"/>
              <a:t>занимательную  форму.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 smtClean="0">
                <a:effectLst/>
              </a:rPr>
              <a:t>Задачи</a:t>
            </a:r>
            <a:r>
              <a:rPr lang="ru-RU" sz="2400" i="1" dirty="0">
                <a:effectLst/>
              </a:rPr>
              <a:t>: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/>
              <a:t>формировать </a:t>
            </a:r>
            <a:r>
              <a:rPr lang="ru-RU" sz="2400" dirty="0"/>
              <a:t>интерес </a:t>
            </a:r>
            <a:r>
              <a:rPr lang="ru-RU" sz="2400" dirty="0" smtClean="0"/>
              <a:t>детей к </a:t>
            </a:r>
            <a:r>
              <a:rPr lang="ru-RU" sz="2400" dirty="0"/>
              <a:t>данной теме, желание больше узнать о героях и событиях </a:t>
            </a:r>
            <a:r>
              <a:rPr lang="ru-RU" sz="2400" dirty="0" smtClean="0"/>
              <a:t>Великой Отечественной войны; </a:t>
            </a:r>
            <a:br>
              <a:rPr lang="ru-RU" sz="2400" dirty="0" smtClean="0"/>
            </a:br>
            <a:r>
              <a:rPr lang="ru-RU" sz="2400" dirty="0" smtClean="0"/>
              <a:t>воспитывать </a:t>
            </a:r>
            <a:r>
              <a:rPr lang="ru-RU" sz="2400" dirty="0"/>
              <a:t>чувства признательности, уважения и памяти по отношению к участникам Великой Отечественной войны.</a:t>
            </a:r>
            <a:br>
              <a:rPr lang="ru-RU" sz="2400" dirty="0"/>
            </a:br>
            <a:r>
              <a:rPr lang="ru-RU" sz="2400" dirty="0">
                <a:effectLst/>
              </a:rPr>
              <a:t>формировать  межличностные отношения в процессе группового </a:t>
            </a:r>
            <a:r>
              <a:rPr lang="ru-RU" sz="2400" dirty="0" smtClean="0">
                <a:effectLst/>
              </a:rPr>
              <a:t>взаимодействия.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048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1973262"/>
            <a:ext cx="6299200" cy="3962400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376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064896" cy="4752528"/>
          </a:xfrm>
        </p:spPr>
        <p:txBody>
          <a:bodyPr>
            <a:normAutofit fontScale="25000" lnSpcReduction="2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В годы великой Отечественной войны людям, отличившимся в бою, командование вручало награды – ордена и медали. Ордена и медали могли быть вручены за то, что боец, находясь в загоревшемся танке, продолжал выполнять боевую задачу; за то, что в бою вывел из строя не менее двух танков или трёх самолётов противника; за то, что первым ворвался на территорию противника; за то, что захватил в плен вражеского офицера.</a:t>
            </a:r>
            <a:endParaRPr lang="ru-RU" sz="7400" b="1" dirty="0" smtClean="0">
              <a:latin typeface="Calibri"/>
              <a:ea typeface="Calibri"/>
              <a:cs typeface="Times New Roman"/>
            </a:endParaRP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i="1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7400" b="1" dirty="0" smtClean="0">
              <a:latin typeface="Calibri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10. Какой город может называться городом-  героем?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ru-RU" sz="7400" b="1" dirty="0">
              <a:latin typeface="Times New Roman"/>
              <a:ea typeface="Calibri"/>
              <a:cs typeface="Times New Roman"/>
            </a:endParaRP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>
                <a:latin typeface="Times New Roman"/>
                <a:ea typeface="Calibri"/>
                <a:cs typeface="Times New Roman"/>
              </a:rPr>
              <a:t>Особо отличившимся городам за проявленное мужество и героизм их защитников было присвоено высокое звание «Города-героя». В этих городах  шла героическая борьба за каждый квартал, за каждую пядь земли, что сильно  изматывало противника. Какие города – герои вы </a:t>
            </a: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знаете?</a:t>
            </a: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7400" b="1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3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05244"/>
            <a:ext cx="3299858" cy="2474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149080"/>
            <a:ext cx="3563888" cy="2672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30" y="1205244"/>
            <a:ext cx="3275177" cy="2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8889"/>
            <a:ext cx="3211024" cy="24082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32031"/>
            <a:ext cx="3264363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14908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3323861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732" y="1432031"/>
            <a:ext cx="3298188" cy="2473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07707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22" y="1268760"/>
            <a:ext cx="303582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3035829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49080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36" y="4230088"/>
            <a:ext cx="3095836" cy="23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3316056" cy="2979269"/>
          </a:xfr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499" y="2636912"/>
            <a:ext cx="3826768" cy="28700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717032"/>
            <a:ext cx="2903984" cy="29039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6" y="836712"/>
            <a:ext cx="4608512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buClr>
                <a:srgbClr val="FFFFFF">
                  <a:shade val="95000"/>
                </a:srgbClr>
              </a:buClr>
              <a:buNone/>
            </a:pPr>
            <a:r>
              <a:rPr lang="ru-RU" sz="2400" dirty="0" smtClean="0">
                <a:solidFill>
                  <a:srgbClr val="FFFFFF"/>
                </a:solidFill>
                <a:latin typeface="Times New Roman"/>
                <a:ea typeface="Calibri"/>
              </a:rPr>
              <a:t>11. Когда закончилась ВОВ?</a:t>
            </a:r>
            <a:endParaRPr lang="ru-RU" sz="24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3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3816424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Народ ликовал и пел, люди смеялись и плакали, незнакомые обнимали друг друга. Это был праздник всего народа со слезами на глазах. Все поздравляли друг друга с Великой Победой. Над городами нашей великой Родины зазвучал праздничный салют!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( звуки салюта)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u="sng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932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9287"/>
            <a:ext cx="2657480" cy="2644058"/>
          </a:xfr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509120"/>
            <a:ext cx="2957314" cy="20955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00808"/>
            <a:ext cx="3438543" cy="23210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12. Как  мы сейчас называем людей, прошедших войну и доживших до наших дней? Как можно узнать ветерана?</a:t>
            </a:r>
          </a:p>
          <a:p>
            <a:r>
              <a:rPr lang="ru-RU" b="1" dirty="0"/>
              <a:t>(Д. Трубачев «День Победы») </a:t>
            </a:r>
          </a:p>
        </p:txBody>
      </p:sp>
    </p:spTree>
    <p:extLst>
      <p:ext uri="{BB962C8B-B14F-4D97-AF65-F5344CB8AC3E}">
        <p14:creationId xmlns:p14="http://schemas.microsoft.com/office/powerpoint/2010/main" val="37380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08712"/>
          </a:xfrm>
        </p:spPr>
        <p:txBody>
          <a:bodyPr>
            <a:normAutofit fontScale="62500" lnSpcReduction="20000"/>
          </a:bodyPr>
          <a:lstStyle/>
          <a:p>
            <a:pPr marR="142875" indent="450215">
              <a:spcAft>
                <a:spcPts val="0"/>
              </a:spcAft>
            </a:pPr>
            <a:r>
              <a:rPr lang="ru-RU" sz="3800" dirty="0">
                <a:latin typeface="Times New Roman"/>
                <a:ea typeface="Times New Roman"/>
              </a:rPr>
              <a:t>Слава ветеранам 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Сколько лет уж прошло, с той поры,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Как горела земля под ногами,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Многих нет ветеранов войны,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Но, мы помним о них, они с нами.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И, листая альбомы в семье,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Вдруг заметит нечаянно кто-то,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Притаилась война в уголке,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 пожелтевшем от времени фото.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С фотографий с улыбкой глядят,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Те, кто жизни своей не щадил,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 тех далёких жестоких боях,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От фашистов страну защитил.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Не померкнет их слава в сердцах.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Укрепляется память с годами,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У народа жить будет в веках,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Тот, кто бился жестоко с врагами</a:t>
            </a:r>
            <a:r>
              <a:rPr lang="ru-RU" sz="3800" dirty="0" smtClean="0">
                <a:latin typeface="Times New Roman"/>
                <a:ea typeface="Times New Roman"/>
              </a:rPr>
              <a:t>.</a:t>
            </a:r>
            <a:endParaRPr lang="ru-RU" sz="3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0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064896" cy="554461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Дети заходят в зал под 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военный </a:t>
            </a:r>
            <a:r>
              <a:rPr lang="ru-RU" sz="3200" u="sng" dirty="0" smtClean="0">
                <a:latin typeface="Times New Roman"/>
                <a:ea typeface="Calibri"/>
                <a:cs typeface="Times New Roman"/>
              </a:rPr>
              <a:t>марш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(«Триумфальный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марш императорской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армии»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автора)).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Ребята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скоро наступит день, когда мы будем отмечать большой праздник. Мы сегодня собрались поговорить об этом празднике, о нашей победе и узнать, кто же из вас знает больше обо всём, что связано с этим праздником. Я буду задавать вам вопросы. Тот, кто правильно ответит, получит вот такую звёздочку. Посмотрите, на солдатской пилотке вы видите  такую же звезду. Для военных звезда является знаком отличия и наградой. Вот и вы сегодня будете получать награду за правильные ответы.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 называется война, победу которой мы празднуем 9 Мая?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87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56992"/>
            <a:ext cx="4261648" cy="3119526"/>
          </a:xfrm>
          <a:ln w="38100"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4458072" cy="301987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52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88942"/>
            <a:ext cx="3471430" cy="2325858"/>
          </a:xfr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30480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16512"/>
            <a:ext cx="4341019" cy="246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1800" y="500762"/>
            <a:ext cx="3416424" cy="7453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13. Что такое парад?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06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136904" cy="3888432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Посмотрите, какие стройные ряды солдат, как они чеканят шаг, какая у них гордая выправка, какие они бравые. 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«Бравые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солдаты»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музыка </a:t>
            </a:r>
            <a:r>
              <a:rPr lang="ru-RU" sz="9600" u="sng" dirty="0" err="1">
                <a:latin typeface="Times New Roman"/>
                <a:ea typeface="Calibri"/>
                <a:cs typeface="Times New Roman"/>
              </a:rPr>
              <a:t>А.Филиппенко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, </a:t>
            </a:r>
            <a:endParaRPr lang="ru-RU" sz="9600" u="sng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Т. Волгиной (поют дети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))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9600" u="sng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14.  Где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проходят парады?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 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 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В честь Дня Победы каждый год 9 мая во всех городах России проходят торжества. В столице нашей родины – Москве на Красной площади проходит военный парад. Улицы расцветают улыбками радости, пышными букетами цветов, яркими шарами, звучит торжественная музыка</a:t>
            </a:r>
            <a:r>
              <a:rPr lang="ru-RU" sz="9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(«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День победы»</a:t>
            </a:r>
            <a:endParaRPr lang="ru-RU" sz="2000" u="sng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музыка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Д. </a:t>
            </a:r>
            <a:r>
              <a:rPr lang="ru-RU" sz="9600" u="sng" dirty="0" err="1">
                <a:latin typeface="Times New Roman"/>
                <a:ea typeface="Calibri"/>
                <a:cs typeface="Times New Roman"/>
              </a:rPr>
              <a:t>Тухманова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В.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Харитонова)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183889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014882" cy="4708525"/>
          </a:xfrm>
        </p:spPr>
      </p:pic>
    </p:spTree>
    <p:extLst>
      <p:ext uri="{BB962C8B-B14F-4D97-AF65-F5344CB8AC3E}">
        <p14:creationId xmlns:p14="http://schemas.microsoft.com/office/powerpoint/2010/main" val="38107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848872" cy="2448272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Вот и закончилась наша беседа. Пришло время выяснить, кто же больше знает о ВОВ.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Совсем скоро наступит 9 мая, мы с вами выйдем на улицу, будем поздравлять ветеранов войны и радоваться миру.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54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725" y="1958975"/>
            <a:ext cx="5924550" cy="3990975"/>
          </a:xfr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49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136904" cy="5112568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Война захватила огромные территории нашей страны, в ней участвовали десятки миллионов людей, она длилась долгие четыре года, участие в ней потребовало от нашего народа громадного напряжения всех физических и духовных сил. Отечественной войной она называется потому, что эта война - справедливая, направленная на защиту Отечества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Times New Roman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Когда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началась Великая Отечественная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война?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2"/>
            </a:pPr>
            <a:endParaRPr lang="ru-RU" sz="2600" u="sng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600" u="sng" dirty="0">
                <a:latin typeface="Times New Roman"/>
                <a:ea typeface="Calibri"/>
                <a:cs typeface="Times New Roman"/>
              </a:rPr>
              <a:t>(«Священная война»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600" u="sng" dirty="0" smtClean="0">
                <a:latin typeface="Times New Roman"/>
                <a:ea typeface="Calibri"/>
                <a:cs typeface="Times New Roman"/>
              </a:rPr>
              <a:t>музыка А . Александрова, слова В. И. Лебедева-Кумача)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6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6306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136904" cy="4247586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На рассвете 22 июня 1941 года, когда города и сёла нашей Родины спали мирным сном, с аэродромов поднялись в воздух немецкие самолёты с бомбами. Громом по всей нашей западной границе прокатились орудийные залпы.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 Кто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напал на нашу любимую Родину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Шостакович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Дмитрий Дмитриевич - Симфония № 7  ор. 60 «Ленинградская» до мажор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(«Тема нашествия»))</a:t>
            </a:r>
            <a:endParaRPr lang="ru-RU" sz="2400" u="sng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0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714488"/>
            <a:ext cx="6192688" cy="4644516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17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3887546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Да, это была фашистская Германия. Её правители  пытались лишить наш народ свободы, захватить земли и города. Враги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расчитывали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расправиться с нами быстро, одним ударом. Но им противостояли защитники нашей Родины.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  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4. Какие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рода войск принимали участие в битвах Великой Отечественной войны?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21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815</Words>
  <Application>Microsoft Office PowerPoint</Application>
  <PresentationFormat>Экран (4:3)</PresentationFormat>
  <Paragraphs>68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Calibri</vt:lpstr>
      <vt:lpstr>Century Schoolbook</vt:lpstr>
      <vt:lpstr>Times New Roman</vt:lpstr>
      <vt:lpstr>Wingdings</vt:lpstr>
      <vt:lpstr>Wingdings 2</vt:lpstr>
      <vt:lpstr>Wingdings 3</vt:lpstr>
      <vt:lpstr>Апекс</vt:lpstr>
      <vt:lpstr>Великая  отечественная война</vt:lpstr>
      <vt:lpstr>Цель викторины: привлечь внимание старших дошкольников к изучению истории Великой Отечественной войны, используя занимательную  форму.   Задачи:  формировать интерес детей к данной теме, желание больше узнать о героях и событиях Великой Отечественной войны;  воспитывать чувства признательности, уважения и памяти по отношению к участникам Великой Отечественной войны. формировать  межличностные отношения в процессе группового взаимодействия.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Города- герои</vt:lpstr>
      <vt:lpstr>Города- герои</vt:lpstr>
      <vt:lpstr>Города- герои</vt:lpstr>
      <vt:lpstr>Города- герои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пользователь</dc:creator>
  <cp:lastModifiedBy>Methodist</cp:lastModifiedBy>
  <cp:revision>128</cp:revision>
  <dcterms:created xsi:type="dcterms:W3CDTF">2015-04-13T14:55:53Z</dcterms:created>
  <dcterms:modified xsi:type="dcterms:W3CDTF">2019-12-13T11:47:38Z</dcterms:modified>
</cp:coreProperties>
</file>