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1147" autoAdjust="0"/>
  </p:normalViewPr>
  <p:slideViewPr>
    <p:cSldViewPr>
      <p:cViewPr varScale="1">
        <p:scale>
          <a:sx n="51" d="100"/>
          <a:sy n="51" d="100"/>
        </p:scale>
        <p:origin x="-13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D6023-FF20-4580-BCEC-6ECF7F12AEC2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9F791-A0ED-4E8E-82C7-CA44B8BCD88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89F791-A0ED-4E8E-82C7-CA44B8BCD88B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35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4290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Monotype Corsiva" pitchFamily="66" charset="0"/>
              </a:rPr>
              <a:t>Рисование пальчиками</a:t>
            </a:r>
            <a:endParaRPr lang="ru-RU" dirty="0">
              <a:solidFill>
                <a:srgbClr val="00B05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1357298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Маки</a:t>
            </a:r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</Words>
  <PresentationFormat>Экран (4:3)</PresentationFormat>
  <Paragraphs>3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Рисование пальчиками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Рисование пальчиками</dc:title>
  <dc:creator>Татьяна</dc:creator>
  <cp:lastModifiedBy>Татьяна</cp:lastModifiedBy>
  <cp:revision>10</cp:revision>
  <dcterms:created xsi:type="dcterms:W3CDTF">2020-04-25T14:01:27Z</dcterms:created>
  <dcterms:modified xsi:type="dcterms:W3CDTF">2020-04-25T16:27:31Z</dcterms:modified>
</cp:coreProperties>
</file>