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4" r:id="rId2"/>
    <p:sldId id="273" r:id="rId3"/>
    <p:sldId id="270" r:id="rId4"/>
    <p:sldId id="274" r:id="rId5"/>
    <p:sldId id="278" r:id="rId6"/>
    <p:sldId id="279" r:id="rId7"/>
    <p:sldId id="283" r:id="rId8"/>
    <p:sldId id="287" r:id="rId9"/>
    <p:sldId id="288" r:id="rId10"/>
    <p:sldId id="286" r:id="rId11"/>
    <p:sldId id="289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FFFF"/>
    <a:srgbClr val="CE22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E4B90-777A-4A9C-BF7D-2284C513C8F8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9FBF7-50EE-4B0D-8C31-401241B88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FBF7-50EE-4B0D-8C31-401241B888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5CA4E-152D-4483-8D90-0EE98F62F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09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5CA4E-152D-4483-8D90-0EE98F62F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09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hyperlink" Target="https://&#1089;&#1072;&#1081;&#1090;&#1086;&#1073;&#1088;&#1072;&#1079;&#1086;&#1074;&#1072;&#1085;&#1080;&#1103;.&#1088;&#1092;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cysqjt_8Iw?si=5dufN6T5a-QB3NN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seum-nt.ru/content/science/publications/detail.php?ELEMENT_ID=613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6732240" cy="89396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проект  по теме «Мы – наследники Победы»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380312" cy="1466417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Филиал МБДОУ– детского  сада «Детство»        детский сад №516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ПРЕДСТАВЛЯЕТ…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33256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Авторы: Воспитанники  подготовительной  к школе группы</a:t>
            </a:r>
          </a:p>
          <a:p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для участия в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Городском конкурсе </a:t>
            </a:r>
            <a:endParaRPr lang="ru-RU" sz="24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«Родина – моя Россия!»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для воспитанников  6-7 лет муниципальных дошкольных образовательных организаций города Екатеринбурга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60848"/>
            <a:ext cx="6732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«К годовщине Дня народного подвига по формированию Уральского добровольческого танкового корпуса!»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6165304"/>
            <a:ext cx="5785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Таланова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Татьяна Дмитриевна, воспитатель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7711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188640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100" b="1" dirty="0">
              <a:solidFill>
                <a:srgbClr val="002060"/>
              </a:solidFill>
            </a:endParaRPr>
          </a:p>
          <a:p>
            <a:pPr algn="r"/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49154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8475" y="38100"/>
            <a:ext cx="9525" cy="9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5760640" cy="6463308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Что мы узнали, занимаясь нашим проектом?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Послушав рассказы воспитателя и просмотрев фильмы, мы узнали как появился УДТК и посвященный ему памятник в Екатеринбурге.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/>
                </a:solidFill>
              </a:rPr>
              <a:t>  Рассмотрев фотографии памятников УДТК в других городах Урала, мы узнали, что памятник в Екатеринбурге один из самых необычных, т.к. в большинстве городов на постаментах стоят танки.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/>
                </a:solidFill>
              </a:rPr>
              <a:t> Узнали, почему УДТК называли «Дивизия черных ножей».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/>
                </a:solidFill>
              </a:rPr>
              <a:t>• Вместе с нашими родителями мы посетили музей военной техники в г. Верхней Пышме.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/>
                </a:solidFill>
              </a:rPr>
              <a:t>• Исследуя историю Уральского добровольческого танкового корпуса, мы поняли как важно знать историю своей страны и помнить подвиги её героев!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 r="-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Хочу такой сайт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8475" y="38100"/>
            <a:ext cx="9525" cy="9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836712"/>
            <a:ext cx="8208912" cy="341632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           На данный момент, собрав все продукты совместной детско-родительской деятельности, мы подобрали много наглядного материала и создали множество различных игровых пособий. Особенно нравится детям использовать макет одного из сражений, ведь каждый ребёнок может почувствовать себя настоящим генералом и управлять воздушными, наземными и подводными войсками...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  <a:hlinkClick r:id="rId4"/>
              </a:rPr>
              <a:t>  </a:t>
            </a:r>
            <a:endParaRPr lang="ru-RU" b="1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           Мы не собираемся останавливаться на достигнутом - у детей возникло очень много вопросов: "Какие награды давали и за что? В чём отличие ордена и медали? Кому из  участников ВОВ еще посвящены памятники на Урале и т.д.".  Кроме того,  хотелось бы подключить как можно больше родителей к патриотическому воспитанию дошкольников. Поэтому наш проект не заканчивается... </a:t>
            </a:r>
          </a:p>
        </p:txBody>
      </p:sp>
      <p:pic>
        <p:nvPicPr>
          <p:cNvPr id="13" name="Рисунок 12" descr="IMG-20240318-WA00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293096"/>
            <a:ext cx="3240360" cy="2430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2024-03-31_16-04-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4077072"/>
            <a:ext cx="2088232" cy="2605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707904" y="260649"/>
            <a:ext cx="4896544" cy="504055"/>
          </a:xfrm>
          <a:solidFill>
            <a:schemeClr val="bg1">
              <a:alpha val="74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Заключительный этап</a:t>
            </a:r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344816" cy="792088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Источники фото и видеоматериалов:</a:t>
            </a:r>
            <a:endParaRPr lang="ru-RU" sz="2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6192688" cy="2376264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chemeClr val="tx2"/>
                </a:solidFill>
                <a:hlinkClick r:id="rId3"/>
              </a:rPr>
              <a:t>https://youtu.be/scysqjt_8Iw?si=5dufN6T5a-QB3NND</a:t>
            </a:r>
            <a:endParaRPr lang="ru-RU" sz="2000" u="sng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  <a:hlinkClick r:id="rId4"/>
              </a:rPr>
              <a:t>https://museum-nt.ru/content/science/publications/detail.php?ELEMENT_ID=6132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Фото и видео из архива филиала МБДОУ – детского сада «Детство» детского сада №516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4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8424936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Clr>
                <a:schemeClr val="accent1"/>
              </a:buClr>
              <a:buSzPct val="70000"/>
              <a:buNone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 algn="just">
              <a:buClr>
                <a:schemeClr val="accent1"/>
              </a:buClr>
              <a:buSzPct val="70000"/>
              <a:buNone/>
              <a:defRPr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8568952" cy="5201424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Segoe Print" pitchFamily="2" charset="0"/>
              </a:rPr>
              <a:t>Технологическая карта проекта</a:t>
            </a:r>
            <a:endParaRPr lang="en-US" b="1" cap="all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just">
              <a:spcBef>
                <a:spcPts val="12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 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познавательно-исследовательский, творческий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 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подготовительной группы, родители, воспитатель.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подготовительный, основной, заключительный.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проекта: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демонстрация наглядного материала (иллюстрации, презентации, просмотр видеоролика);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беседы о событиях Великой Отечественной Войны, чтение художественной и научно-популярной  литературы;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изготовление макетов, рисунков, изучение альбомов, книг;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воспитание ребенка начинается с дошкольного возраста. Очень важно прививать ребенку уважительное отношение к историческому прошлому Родины, своего народа. Победа в Великой Отечественной Войне - это духовный подвиг наших отцов, дедов, матерей и бабушек, многие из которых продолжают еще жить рядом с нами, - подвиг, без которого не было бы ни нас с вами, ни России. Один из таких подвигов совершили Уральцы, сформировав «танковый корпус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сверхплана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(газета «Уральский рабочий»).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педагогических условий будет способствовать формированию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устойчивых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подвиге уральского народа во имя Великой Победы, о вкладе Уральского Добровольческого Танкового  Корпуса  в Победу в Великой Отечественной Войне</a:t>
            </a:r>
          </a:p>
        </p:txBody>
      </p:sp>
    </p:spTree>
    <p:extLst>
      <p:ext uri="{BB962C8B-B14F-4D97-AF65-F5344CB8AC3E}">
        <p14:creationId xmlns="" xmlns:p14="http://schemas.microsoft.com/office/powerpoint/2010/main" val="1864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6192688"/>
          </a:xfrm>
          <a:solidFill>
            <a:schemeClr val="bg1">
              <a:alpha val="92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познакомить детей с историей создания уральского добровольческого танкового корпуса, его значимостью для страны во время Великой Отечественной Войны; воспитание патриотизма, чувства гордости за свой народ и Родину.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Познакомить с историей уральского добровольческого танкового корпуса, его подвигами в борьбе за свободу Родины;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Подвести к восприятию художественных произведений о войне;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Формировать нравственно-патриотические качества: храбрость, мужество, стремление защищать свою Родину.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Дать детям представления о том, что народ помнит и чтит память героев в Великой Отечественной войны 1941-1945 гг.: в честь героев слагают стихи и песни, воздвигают памятники.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Организовать сотрудничество с родителями, оказывать поддержку и содействие семьям в воспитании у дошкольников патриотических чувств.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Формировать мнение о недопустимости повторения войны.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формы реализации проекта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беседы, организованная образовательная деятельность, мини-выставки, консультации для родителей, показ презентаций, мультипликационных фильмов о войне, видеоклипов.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8000"/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188640"/>
            <a:ext cx="4320480" cy="461665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Подготовительный этап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530120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9512" y="606537"/>
            <a:ext cx="8712968" cy="2523768"/>
          </a:xfrm>
          <a:prstGeom prst="rect">
            <a:avLst/>
          </a:prstGeom>
          <a:solidFill>
            <a:schemeClr val="bg1">
              <a:alpha val="9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· Изучение литературы, новых методик и технологий по вопросам нравственно-патриотического воспитания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· 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Подбор детской художественной литературы и наглядного материала по теме, а также дидактических игр и пособий, формирование аудио- и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медиатеки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по тематике проекта.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 Индивидуальное консультирование родителей и привлечение их к сбору и созданию материалов.</a:t>
            </a: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 Выявление знаний и представлений детей по теме через организованную совместную деятельность.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E:\ЛЮБЛЮ УРАЛ 516\IMG-20191024-WA001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3573016"/>
            <a:ext cx="2990850" cy="1840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9" name="Picture 3" descr="E:\ЛЮБЛЮ УРАЛ 516\IMG-20191024-WA001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4221088"/>
            <a:ext cx="2345436" cy="1712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11560" y="5661248"/>
            <a:ext cx="2016224" cy="553998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литературы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928" y="3284984"/>
            <a:ext cx="1800200" cy="769441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создание дидактических игр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2024-03-22_15-07-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429000"/>
            <a:ext cx="1975104" cy="1936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16216" y="5517232"/>
            <a:ext cx="2160240" cy="769441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 и фото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r="-15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188641"/>
            <a:ext cx="4176464" cy="73866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Содержательный этап.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9" name="Рисунок 8" descr="IMG_20240329_102208_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7320" y="1628800"/>
            <a:ext cx="302433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0240329_102026_6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284984"/>
            <a:ext cx="324036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11560" y="1052736"/>
            <a:ext cx="6912768" cy="504056"/>
          </a:xfrm>
          <a:solidFill>
            <a:schemeClr val="bg1">
              <a:alpha val="91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Просмотр презентации об Уральском добровольческом танковом корпусе, игры с использованием ИКТ</a:t>
            </a:r>
          </a:p>
        </p:txBody>
      </p:sp>
      <p:pic>
        <p:nvPicPr>
          <p:cNvPr id="7" name="Рисунок 6" descr="IMG_20240329_101450_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700808"/>
            <a:ext cx="2664296" cy="3511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16632"/>
            <a:ext cx="4824536" cy="648072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Содержательный этап. 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56324" name="Picture 4" descr="IMG-20191125-WA004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88640"/>
            <a:ext cx="2633472" cy="2633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17118748754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140968"/>
            <a:ext cx="3072384" cy="3072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17118715299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717032"/>
            <a:ext cx="2215991" cy="2220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724128" y="6021288"/>
            <a:ext cx="2808312" cy="646331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Экскурсия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 памятнику на Привокзальной площади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491880" y="4941168"/>
            <a:ext cx="1872208" cy="1200329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Виртуальная экскурсия в Центр истории УДТК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1628800"/>
            <a:ext cx="2016224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наглядного материала</a:t>
            </a:r>
          </a:p>
        </p:txBody>
      </p:sp>
      <p:pic>
        <p:nvPicPr>
          <p:cNvPr id="17" name="Рисунок 16" descr="IMG_20240329_101234_7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836712"/>
            <a:ext cx="2633472" cy="2633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2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618856" cy="648072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Содержательный этап. 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220072" y="4653136"/>
            <a:ext cx="2952328" cy="720080"/>
          </a:xfrm>
          <a:solidFill>
            <a:schemeClr val="bg1">
              <a:alpha val="77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Изготовление макета танкового сражения</a:t>
            </a:r>
          </a:p>
        </p:txBody>
      </p:sp>
      <p:pic>
        <p:nvPicPr>
          <p:cNvPr id="5" name="Рисунок 4" descr="IMG-20240318-WA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3528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-20240318-WA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908720"/>
            <a:ext cx="2646294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-20240318-WA0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708920"/>
            <a:ext cx="422050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4248472" cy="504056"/>
          </a:xfrm>
          <a:solidFill>
            <a:schemeClr val="bg1">
              <a:alpha val="77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Содержательный этап. 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</a:b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2520280" cy="1152128"/>
          </a:xfrm>
          <a:solidFill>
            <a:schemeClr val="bg1">
              <a:alpha val="89000"/>
            </a:scheme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Изготовление макетов для игры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«Полевая кухня»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40318-WA0011.jpg"/>
          <p:cNvPicPr>
            <a:picLocks noChangeAspect="1"/>
          </p:cNvPicPr>
          <p:nvPr/>
        </p:nvPicPr>
        <p:blipFill>
          <a:blip r:embed="rId3" cstate="print"/>
          <a:srcRect t="16400" r="36613" b="16401"/>
          <a:stretch>
            <a:fillRect/>
          </a:stretch>
        </p:blipFill>
        <p:spPr>
          <a:xfrm>
            <a:off x="179512" y="620688"/>
            <a:ext cx="3670868" cy="2918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-20240318-WA0033.jpg"/>
          <p:cNvPicPr>
            <a:picLocks noChangeAspect="1"/>
          </p:cNvPicPr>
          <p:nvPr/>
        </p:nvPicPr>
        <p:blipFill>
          <a:blip r:embed="rId4" cstate="print"/>
          <a:srcRect t="26900" r="15350"/>
          <a:stretch>
            <a:fillRect/>
          </a:stretch>
        </p:blipFill>
        <p:spPr>
          <a:xfrm>
            <a:off x="4427984" y="980728"/>
            <a:ext cx="4257218" cy="2757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-20240318-WA0031.jpg"/>
          <p:cNvPicPr>
            <a:picLocks noChangeAspect="1"/>
          </p:cNvPicPr>
          <p:nvPr/>
        </p:nvPicPr>
        <p:blipFill>
          <a:blip r:embed="rId5" cstate="print"/>
          <a:srcRect l="4326" t="22700" r="9051"/>
          <a:stretch>
            <a:fillRect/>
          </a:stretch>
        </p:blipFill>
        <p:spPr>
          <a:xfrm>
            <a:off x="2987824" y="4077072"/>
            <a:ext cx="3696377" cy="2473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-20240331-WA00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2389611" cy="2389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-20240331-WA000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908720"/>
            <a:ext cx="2867558" cy="2867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88640"/>
            <a:ext cx="5148064" cy="620688"/>
          </a:xfrm>
          <a:solidFill>
            <a:schemeClr val="bg1">
              <a:alpha val="92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Содержательный этап. 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</a:b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3995936" y="4509120"/>
            <a:ext cx="1800200" cy="1368152"/>
          </a:xfrm>
          <a:solidFill>
            <a:schemeClr val="bg1">
              <a:alpha val="77000"/>
            </a:schemeClr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«УДТК.  Мы помним о Вашем подвиге»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711776356910.jpg"/>
          <p:cNvPicPr>
            <a:picLocks noChangeAspect="1"/>
          </p:cNvPicPr>
          <p:nvPr/>
        </p:nvPicPr>
        <p:blipFill>
          <a:blip r:embed="rId5" cstate="print"/>
          <a:srcRect r="1135" b="13105"/>
          <a:stretch>
            <a:fillRect/>
          </a:stretch>
        </p:blipFill>
        <p:spPr>
          <a:xfrm>
            <a:off x="179512" y="4077072"/>
            <a:ext cx="3456376" cy="2304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-20240331-WA000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32656"/>
            <a:ext cx="2446203" cy="2446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20240401_093928_2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365104"/>
            <a:ext cx="2194560" cy="219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3211</TotalTime>
  <Words>342</Words>
  <Application>Microsoft Office PowerPoint</Application>
  <PresentationFormat>Экран (4:3)</PresentationFormat>
  <Paragraphs>66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Тема18</vt:lpstr>
      <vt:lpstr>  проект  по теме «Мы – наследники Победы»</vt:lpstr>
      <vt:lpstr>Слайд 2</vt:lpstr>
      <vt:lpstr>Цель проекта: познакомить детей с историей создания уральского добровольческого танкового корпуса, его значимостью для страны во время Великой Отечественной Войны; воспитание патриотизма, чувства гордости за свой народ и Родину.  Задачи проекта: 1. Познакомить с историей уральского добровольческого танкового корпуса, его подвигами в борьбе за свободу Родины; 2. Подвести к восприятию художественных произведений о войне; 3. Формировать нравственно-патриотические качества: храбрость, мужество, стремление защищать свою Родину. 4. Дать детям представления о том, что народ помнит и чтит память героев в Великой Отечественной войны 1941-1945 гг.: в честь героев слагают стихи и песни, воздвигают памятники. 5. Организовать сотрудничество с родителями, оказывать поддержку и содействие семьям в воспитании у дошкольников патриотических чувств. 6. Формировать мнение о недопустимости повторения войны.  Основные формы реализации проекта: беседы, организованная образовательная деятельность, мини-выставки, консультации для родителей, показ презентаций, мультипликационных фильмов о войне, видеоклипов. </vt:lpstr>
      <vt:lpstr>Слайд 4</vt:lpstr>
      <vt:lpstr>Слайд 5</vt:lpstr>
      <vt:lpstr>Содержательный этап. </vt:lpstr>
      <vt:lpstr>Содержательный этап. </vt:lpstr>
      <vt:lpstr> Содержательный этап.  </vt:lpstr>
      <vt:lpstr> Содержательный этап.  </vt:lpstr>
      <vt:lpstr>Слайд 10</vt:lpstr>
      <vt:lpstr>Заключительный этап</vt:lpstr>
      <vt:lpstr>Источники фото и видеоматериалов: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средняя группа №2  «К новым знаниям в новый учебный год!»</dc:title>
  <dc:creator>Ирина Великоречина</dc:creator>
  <cp:lastModifiedBy>WIN</cp:lastModifiedBy>
  <cp:revision>142</cp:revision>
  <dcterms:created xsi:type="dcterms:W3CDTF">2018-10-02T15:08:53Z</dcterms:created>
  <dcterms:modified xsi:type="dcterms:W3CDTF">2024-04-07T10:09:02Z</dcterms:modified>
</cp:coreProperties>
</file>