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2" r:id="rId4"/>
    <p:sldId id="263" r:id="rId5"/>
    <p:sldId id="264" r:id="rId6"/>
    <p:sldId id="265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6" r:id="rId15"/>
    <p:sldId id="275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viewProps" Target="view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presProps" Target="presProp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10" Type="http://schemas.openxmlformats.org/officeDocument/2006/relationships/slide" Target="slides/slide9.xml" /><Relationship Id="rId19" Type="http://schemas.openxmlformats.org/officeDocument/2006/relationships/theme" Target="theme/theme1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 /><Relationship Id="rId1" Type="http://schemas.openxmlformats.org/officeDocument/2006/relationships/audio" Target="../media/audio1.wav" 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 /><Relationship Id="rId1" Type="http://schemas.openxmlformats.org/officeDocument/2006/relationships/audio" Target="../media/audio1.wav" 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 /><Relationship Id="rId1" Type="http://schemas.openxmlformats.org/officeDocument/2006/relationships/audio" Target="../media/audio1.wav" 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 /><Relationship Id="rId1" Type="http://schemas.openxmlformats.org/officeDocument/2006/relationships/audio" Target="../media/audio1.wav" 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 /><Relationship Id="rId1" Type="http://schemas.openxmlformats.org/officeDocument/2006/relationships/audio" Target="../media/audio1.wav" 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 /><Relationship Id="rId1" Type="http://schemas.openxmlformats.org/officeDocument/2006/relationships/audio" Target="../media/audio1.wav" 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 /><Relationship Id="rId1" Type="http://schemas.openxmlformats.org/officeDocument/2006/relationships/audio" Target="../media/audio1.wav" 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 /><Relationship Id="rId1" Type="http://schemas.openxmlformats.org/officeDocument/2006/relationships/audio" Target="../media/audio1.wav" 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 /><Relationship Id="rId1" Type="http://schemas.openxmlformats.org/officeDocument/2006/relationships/audio" Target="../media/audio1.wav" 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 /><Relationship Id="rId1" Type="http://schemas.openxmlformats.org/officeDocument/2006/relationships/audio" Target="../media/audio1.wav" 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 /><Relationship Id="rId1" Type="http://schemas.openxmlformats.org/officeDocument/2006/relationships/audio" Target="../media/audio1.wav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D0E577B-4170-4C29-BA71-E64C93CCA9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9B3D4AE-B4F0-446E-8653-715645B2DFC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084D6E3-A4EA-4E90-8F1A-F1DB3CA19FA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4640DA-8F93-4626-92B8-86EF38EC0676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884272477"/>
      </p:ext>
    </p:extLst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71BDB4F-949E-42ED-B30B-E1BA10C949E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A3F3860-5D7E-4EBD-B3D7-E4AE42A3813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743A65F-4E13-4446-80B4-A5C3A0D443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2A552C-424E-4EDC-8233-D84E7FE4AEA8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904858597"/>
      </p:ext>
    </p:extLst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4B9FF5A-4689-45A9-8B6A-6497F9B5DB7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8E8565A-62BE-440E-9039-4DED85B0CC7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68C283F-929D-4B47-8126-4536DB12D85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CEAF4A2-71E4-482C-90E5-18B214171C35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674594320"/>
      </p:ext>
    </p:extLst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B20A522-3474-4105-89B1-E99B9BADAA1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2DF0672-D93D-4E23-AB0A-AF33C9ECE44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0EB1222-3E8F-4AB1-99F9-67D89CBB549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BD5705-C2C8-458C-A161-1EBA71C23B50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039721983"/>
      </p:ext>
    </p:extLst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A1085E9-2FA7-47CA-B9E3-18BD911A63F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C3D65EB-EAF5-4D57-BA93-A209DC08217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DB0449A-60B1-4AC3-BEF3-28EAFD2BB7F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5F4E55-1F35-4782-9D23-ED17BFFA6CCE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869909697"/>
      </p:ext>
    </p:extLst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361A1EE-3445-45BC-ABEB-1C676E23981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6212367-AF19-4BAB-901C-4967A3F2CF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5D5325-14ED-43F1-A721-56AB767F32F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B14830-BAD4-45BF-9728-CDF81945B76B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651515148"/>
      </p:ext>
    </p:extLst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4AB363B0-B969-4A80-A554-CD387CA0CEE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91EDE71-DF24-4718-90C4-073F475CC90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CC70050-D29D-4DBA-876F-52C967D4679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4D8DE0-A88C-4E98-9637-0FC231D5740C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591730384"/>
      </p:ext>
    </p:extLst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E017BE2-9099-4BA5-ACDD-6D3E949AAB0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A3473EA-3D38-4D07-80E5-CE8297F8195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2C6B274-3539-4456-9ADE-796B551C46A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4DA2DC-DA62-425B-8AD2-9FEE38C748E4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615427036"/>
      </p:ext>
    </p:extLst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9ECC657-484E-4186-86AC-9BA16F89664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C1A6EBD5-BA05-4E3A-9753-70E0D8B61AC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E20BEA83-683E-455E-8B85-D8593A82F3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DA87C7E-F41A-4AB2-9B75-AC0539AA3A87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445542142"/>
      </p:ext>
    </p:extLst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BA6013F-236C-42AC-A9DA-DA4F5D966D3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202BB84-893E-4E97-8534-B3671E68819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0DA3513-D419-41EE-BEF1-8CC35E5979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B8F6DC-2E67-4CF1-9E53-A84789763570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117343270"/>
      </p:ext>
    </p:extLst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F3D1E9E-22B8-4576-9F8A-0667D8D9A00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0B6E82B-9004-4711-9AB0-6A45AA6EC7E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7629F0-B65E-4552-9124-E21FD75444D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C7A3274-805F-414C-82FB-E646CAEAAA85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236143921"/>
      </p:ext>
    </p:extLst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audio" Target="../media/audio1.wav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8CB6D877-722C-4176-B9F6-387CC1208B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/>
              <a:t>Образец заголовка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2149110-CBCB-446C-9915-B77E644A757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/>
              <a:t>Образец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BDEAB438-89D5-4C02-A798-02D408D55C5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7D38B5B6-1438-4964-A2D0-30A98E5A89E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F7D91AC7-1CA6-40D8-B58B-3139FAFF577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07AA4CD-6677-467C-95C8-0320BB6F8F6B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heel spokes="8"/>
    <p:sndAc>
      <p:stSnd>
        <p:snd r:embed="rId13" name="chimes.wav"/>
      </p:stSnd>
    </p:sndAc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 /><Relationship Id="rId2" Type="http://schemas.openxmlformats.org/officeDocument/2006/relationships/audio" Target="../media/audio1.wav" /><Relationship Id="rId1" Type="http://schemas.openxmlformats.org/officeDocument/2006/relationships/slideLayout" Target="../slideLayouts/slideLayout7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 /><Relationship Id="rId7" Type="http://schemas.openxmlformats.org/officeDocument/2006/relationships/image" Target="../media/image57.jpeg" /><Relationship Id="rId2" Type="http://schemas.openxmlformats.org/officeDocument/2006/relationships/audio" Target="../media/audio1.wav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56.jpeg" /><Relationship Id="rId5" Type="http://schemas.openxmlformats.org/officeDocument/2006/relationships/image" Target="../media/image55.jpeg" /><Relationship Id="rId4" Type="http://schemas.openxmlformats.org/officeDocument/2006/relationships/image" Target="../media/image54.png" 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 /><Relationship Id="rId3" Type="http://schemas.openxmlformats.org/officeDocument/2006/relationships/image" Target="../media/image58.png" /><Relationship Id="rId7" Type="http://schemas.openxmlformats.org/officeDocument/2006/relationships/image" Target="../media/image62.jpeg" /><Relationship Id="rId2" Type="http://schemas.openxmlformats.org/officeDocument/2006/relationships/audio" Target="../media/audio1.wav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61.png" /><Relationship Id="rId5" Type="http://schemas.openxmlformats.org/officeDocument/2006/relationships/image" Target="../media/image60.jpeg" /><Relationship Id="rId4" Type="http://schemas.openxmlformats.org/officeDocument/2006/relationships/image" Target="../media/image59.jpeg" 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 /><Relationship Id="rId3" Type="http://schemas.openxmlformats.org/officeDocument/2006/relationships/image" Target="../media/image64.jpeg" /><Relationship Id="rId7" Type="http://schemas.openxmlformats.org/officeDocument/2006/relationships/image" Target="../media/image68.jpeg" /><Relationship Id="rId2" Type="http://schemas.openxmlformats.org/officeDocument/2006/relationships/audio" Target="../media/audio1.wav" /><Relationship Id="rId1" Type="http://schemas.openxmlformats.org/officeDocument/2006/relationships/slideLayout" Target="../slideLayouts/slideLayout6.xml" /><Relationship Id="rId6" Type="http://schemas.openxmlformats.org/officeDocument/2006/relationships/image" Target="../media/image67.png" /><Relationship Id="rId5" Type="http://schemas.openxmlformats.org/officeDocument/2006/relationships/image" Target="../media/image66.jpeg" /><Relationship Id="rId4" Type="http://schemas.openxmlformats.org/officeDocument/2006/relationships/image" Target="../media/image65.jpeg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 /><Relationship Id="rId2" Type="http://schemas.openxmlformats.org/officeDocument/2006/relationships/audio" Target="../media/audio1.wav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73.jpeg" /><Relationship Id="rId5" Type="http://schemas.openxmlformats.org/officeDocument/2006/relationships/image" Target="../media/image72.jpeg" /><Relationship Id="rId4" Type="http://schemas.openxmlformats.org/officeDocument/2006/relationships/image" Target="../media/image71.jpeg" 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 /><Relationship Id="rId13" Type="http://schemas.openxmlformats.org/officeDocument/2006/relationships/image" Target="../media/image84.jpeg" /><Relationship Id="rId3" Type="http://schemas.openxmlformats.org/officeDocument/2006/relationships/image" Target="../media/image74.jpeg" /><Relationship Id="rId7" Type="http://schemas.openxmlformats.org/officeDocument/2006/relationships/image" Target="../media/image78.png" /><Relationship Id="rId12" Type="http://schemas.openxmlformats.org/officeDocument/2006/relationships/image" Target="../media/image83.jpeg" /><Relationship Id="rId2" Type="http://schemas.openxmlformats.org/officeDocument/2006/relationships/audio" Target="../media/audio1.wav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77.jpeg" /><Relationship Id="rId11" Type="http://schemas.openxmlformats.org/officeDocument/2006/relationships/image" Target="../media/image82.jpeg" /><Relationship Id="rId5" Type="http://schemas.openxmlformats.org/officeDocument/2006/relationships/image" Target="../media/image76.jpeg" /><Relationship Id="rId10" Type="http://schemas.openxmlformats.org/officeDocument/2006/relationships/image" Target="../media/image81.jpeg" /><Relationship Id="rId4" Type="http://schemas.openxmlformats.org/officeDocument/2006/relationships/image" Target="../media/image75.png" /><Relationship Id="rId9" Type="http://schemas.openxmlformats.org/officeDocument/2006/relationships/image" Target="../media/image80.png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 /><Relationship Id="rId2" Type="http://schemas.openxmlformats.org/officeDocument/2006/relationships/audio" Target="../media/audio1.wav" /><Relationship Id="rId1" Type="http://schemas.openxmlformats.org/officeDocument/2006/relationships/slideLayout" Target="../slideLayouts/slideLayout6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audio" Target="../media/audio1.wav" /><Relationship Id="rId1" Type="http://schemas.openxmlformats.org/officeDocument/2006/relationships/slideLayout" Target="../slideLayouts/slideLayout6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 /><Relationship Id="rId2" Type="http://schemas.openxmlformats.org/officeDocument/2006/relationships/audio" Target="../media/audio1.wav" /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 /><Relationship Id="rId7" Type="http://schemas.openxmlformats.org/officeDocument/2006/relationships/image" Target="../media/image8.png" /><Relationship Id="rId2" Type="http://schemas.openxmlformats.org/officeDocument/2006/relationships/audio" Target="../media/audio2.wav" /><Relationship Id="rId1" Type="http://schemas.openxmlformats.org/officeDocument/2006/relationships/slideLayout" Target="../slideLayouts/slideLayout6.xml" /><Relationship Id="rId6" Type="http://schemas.openxmlformats.org/officeDocument/2006/relationships/image" Target="../media/image7.png" /><Relationship Id="rId5" Type="http://schemas.openxmlformats.org/officeDocument/2006/relationships/image" Target="../media/image6.png" /><Relationship Id="rId4" Type="http://schemas.openxmlformats.org/officeDocument/2006/relationships/image" Target="../media/image5.png" 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 /><Relationship Id="rId13" Type="http://schemas.openxmlformats.org/officeDocument/2006/relationships/image" Target="../media/image19.jpeg" /><Relationship Id="rId18" Type="http://schemas.openxmlformats.org/officeDocument/2006/relationships/image" Target="../media/image24.jpeg" /><Relationship Id="rId3" Type="http://schemas.openxmlformats.org/officeDocument/2006/relationships/image" Target="../media/image9.png" /><Relationship Id="rId7" Type="http://schemas.openxmlformats.org/officeDocument/2006/relationships/image" Target="../media/image13.png" /><Relationship Id="rId12" Type="http://schemas.openxmlformats.org/officeDocument/2006/relationships/image" Target="../media/image18.jpeg" /><Relationship Id="rId17" Type="http://schemas.openxmlformats.org/officeDocument/2006/relationships/image" Target="../media/image23.jpeg" /><Relationship Id="rId2" Type="http://schemas.openxmlformats.org/officeDocument/2006/relationships/audio" Target="../media/audio2.wav" /><Relationship Id="rId16" Type="http://schemas.openxmlformats.org/officeDocument/2006/relationships/image" Target="../media/image22.jpeg" /><Relationship Id="rId20" Type="http://schemas.openxmlformats.org/officeDocument/2006/relationships/image" Target="../media/image26.jpeg" /><Relationship Id="rId1" Type="http://schemas.openxmlformats.org/officeDocument/2006/relationships/slideLayout" Target="../slideLayouts/slideLayout6.xml" /><Relationship Id="rId6" Type="http://schemas.openxmlformats.org/officeDocument/2006/relationships/image" Target="../media/image12.png" /><Relationship Id="rId11" Type="http://schemas.openxmlformats.org/officeDocument/2006/relationships/image" Target="../media/image17.png" /><Relationship Id="rId5" Type="http://schemas.openxmlformats.org/officeDocument/2006/relationships/image" Target="../media/image11.png" /><Relationship Id="rId15" Type="http://schemas.openxmlformats.org/officeDocument/2006/relationships/image" Target="../media/image21.jpeg" /><Relationship Id="rId10" Type="http://schemas.openxmlformats.org/officeDocument/2006/relationships/image" Target="../media/image16.png" /><Relationship Id="rId19" Type="http://schemas.openxmlformats.org/officeDocument/2006/relationships/image" Target="../media/image25.jpeg" /><Relationship Id="rId4" Type="http://schemas.openxmlformats.org/officeDocument/2006/relationships/image" Target="../media/image10.png" /><Relationship Id="rId9" Type="http://schemas.openxmlformats.org/officeDocument/2006/relationships/image" Target="../media/image15.png" /><Relationship Id="rId14" Type="http://schemas.openxmlformats.org/officeDocument/2006/relationships/image" Target="../media/image20.jpeg" 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 /><Relationship Id="rId13" Type="http://schemas.openxmlformats.org/officeDocument/2006/relationships/image" Target="../media/image37.png" /><Relationship Id="rId3" Type="http://schemas.openxmlformats.org/officeDocument/2006/relationships/image" Target="../media/image27.jpeg" /><Relationship Id="rId7" Type="http://schemas.openxmlformats.org/officeDocument/2006/relationships/image" Target="../media/image31.png" /><Relationship Id="rId12" Type="http://schemas.openxmlformats.org/officeDocument/2006/relationships/image" Target="../media/image36.jpeg" /><Relationship Id="rId2" Type="http://schemas.openxmlformats.org/officeDocument/2006/relationships/audio" Target="../media/audio2.wav" /><Relationship Id="rId1" Type="http://schemas.openxmlformats.org/officeDocument/2006/relationships/slideLayout" Target="../slideLayouts/slideLayout6.xml" /><Relationship Id="rId6" Type="http://schemas.openxmlformats.org/officeDocument/2006/relationships/image" Target="../media/image30.jpeg" /><Relationship Id="rId11" Type="http://schemas.openxmlformats.org/officeDocument/2006/relationships/image" Target="../media/image35.jpeg" /><Relationship Id="rId5" Type="http://schemas.openxmlformats.org/officeDocument/2006/relationships/image" Target="../media/image29.jpeg" /><Relationship Id="rId10" Type="http://schemas.openxmlformats.org/officeDocument/2006/relationships/image" Target="../media/image34.jpeg" /><Relationship Id="rId4" Type="http://schemas.openxmlformats.org/officeDocument/2006/relationships/image" Target="../media/image28.jpeg" /><Relationship Id="rId9" Type="http://schemas.openxmlformats.org/officeDocument/2006/relationships/image" Target="../media/image33.jpeg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 /><Relationship Id="rId7" Type="http://schemas.openxmlformats.org/officeDocument/2006/relationships/image" Target="../media/image42.jpeg" /><Relationship Id="rId2" Type="http://schemas.openxmlformats.org/officeDocument/2006/relationships/audio" Target="../media/audio1.wav" /><Relationship Id="rId1" Type="http://schemas.openxmlformats.org/officeDocument/2006/relationships/slideLayout" Target="../slideLayouts/slideLayout6.xml" /><Relationship Id="rId6" Type="http://schemas.openxmlformats.org/officeDocument/2006/relationships/image" Target="../media/image41.jpeg" /><Relationship Id="rId5" Type="http://schemas.openxmlformats.org/officeDocument/2006/relationships/image" Target="../media/image40.jpeg" /><Relationship Id="rId4" Type="http://schemas.openxmlformats.org/officeDocument/2006/relationships/image" Target="../media/image39.jpeg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 /><Relationship Id="rId7" Type="http://schemas.openxmlformats.org/officeDocument/2006/relationships/image" Target="../media/image47.jpeg" /><Relationship Id="rId2" Type="http://schemas.openxmlformats.org/officeDocument/2006/relationships/audio" Target="../media/audio1.wav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46.jpeg" /><Relationship Id="rId5" Type="http://schemas.openxmlformats.org/officeDocument/2006/relationships/image" Target="../media/image45.jpeg" /><Relationship Id="rId4" Type="http://schemas.openxmlformats.org/officeDocument/2006/relationships/image" Target="../media/image44.jpeg" 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 /><Relationship Id="rId3" Type="http://schemas.openxmlformats.org/officeDocument/2006/relationships/image" Target="../media/image48.jpeg" /><Relationship Id="rId7" Type="http://schemas.openxmlformats.org/officeDocument/2006/relationships/image" Target="../media/image52.jpeg" /><Relationship Id="rId2" Type="http://schemas.openxmlformats.org/officeDocument/2006/relationships/audio" Target="../media/audio1.wav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51.jpeg" /><Relationship Id="rId5" Type="http://schemas.openxmlformats.org/officeDocument/2006/relationships/image" Target="../media/image50.jpeg" /><Relationship Id="rId4" Type="http://schemas.openxmlformats.org/officeDocument/2006/relationships/image" Target="../media/image49.jpe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6" descr="6750">
            <a:extLst>
              <a:ext uri="{FF2B5EF4-FFF2-40B4-BE49-F238E27FC236}">
                <a16:creationId xmlns:a16="http://schemas.microsoft.com/office/drawing/2014/main" id="{DD5E16E7-F1F3-4FCB-940A-6040657D99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400"/>
            <a:ext cx="9144000" cy="688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7">
            <a:extLst>
              <a:ext uri="{FF2B5EF4-FFF2-40B4-BE49-F238E27FC236}">
                <a16:creationId xmlns:a16="http://schemas.microsoft.com/office/drawing/2014/main" id="{BAEDBE35-0F4A-42C0-8EAC-15AFA01C06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2781300"/>
            <a:ext cx="67532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en-US" sz="2100" b="1">
                <a:solidFill>
                  <a:schemeClr val="tx2"/>
                </a:solidFill>
                <a:latin typeface="Monotype Corsiva" panose="03010101010201010101" pitchFamily="66" charset="0"/>
              </a:rPr>
              <a:t>Интерактивная игра</a:t>
            </a:r>
            <a:br>
              <a:rPr lang="ru-RU" altLang="en-US" sz="2100" b="1">
                <a:solidFill>
                  <a:schemeClr val="tx2"/>
                </a:solidFill>
                <a:latin typeface="Monotype Corsiva" panose="03010101010201010101" pitchFamily="66" charset="0"/>
              </a:rPr>
            </a:br>
            <a:r>
              <a:rPr lang="ru-RU" altLang="en-US" sz="2100" b="1">
                <a:solidFill>
                  <a:schemeClr val="tx2"/>
                </a:solidFill>
                <a:latin typeface="Monotype Corsiva" panose="03010101010201010101" pitchFamily="66" charset="0"/>
              </a:rPr>
              <a:t>для детей старшего дошкольного возраста</a:t>
            </a:r>
            <a:br>
              <a:rPr lang="ru-RU" altLang="en-US" sz="2100" b="1">
                <a:solidFill>
                  <a:schemeClr val="tx2"/>
                </a:solidFill>
                <a:latin typeface="Monotype Corsiva" panose="03010101010201010101" pitchFamily="66" charset="0"/>
              </a:rPr>
            </a:br>
            <a:r>
              <a:rPr lang="ru-RU" altLang="en-US" sz="2100" b="1">
                <a:solidFill>
                  <a:schemeClr val="tx2"/>
                </a:solidFill>
                <a:latin typeface="Monotype Corsiva" panose="03010101010201010101" pitchFamily="66" charset="0"/>
              </a:rPr>
              <a:t>«Дикие животные леса»</a:t>
            </a:r>
          </a:p>
        </p:txBody>
      </p:sp>
    </p:spTree>
  </p:cSld>
  <p:clrMapOvr>
    <a:masterClrMapping/>
  </p:clrMapOvr>
  <p:transition spd="slow">
    <p:wheel spokes="8"/>
    <p:sndAc>
      <p:stSnd>
        <p:snd r:embed="rId2" name="chimes.wav"/>
      </p:stSnd>
    </p:sndAc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 descr="медведь 2">
            <a:extLst>
              <a:ext uri="{FF2B5EF4-FFF2-40B4-BE49-F238E27FC236}">
                <a16:creationId xmlns:a16="http://schemas.microsoft.com/office/drawing/2014/main" id="{553999E5-B84E-4BE5-9690-66A0747339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0"/>
            <a:ext cx="6264275" cy="4668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5" descr="медок">
            <a:extLst>
              <a:ext uri="{FF2B5EF4-FFF2-40B4-BE49-F238E27FC236}">
                <a16:creationId xmlns:a16="http://schemas.microsoft.com/office/drawing/2014/main" id="{86667CCF-E982-4FAF-B825-4BA3C4DA4B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724400"/>
            <a:ext cx="2087563" cy="177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Picture 6" descr="чупа чупс">
            <a:extLst>
              <a:ext uri="{FF2B5EF4-FFF2-40B4-BE49-F238E27FC236}">
                <a16:creationId xmlns:a16="http://schemas.microsoft.com/office/drawing/2014/main" id="{9F2A9E55-04A2-405F-A52E-3706131894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4652963"/>
            <a:ext cx="1871663" cy="187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9" name="Picture 7" descr="цветы">
            <a:extLst>
              <a:ext uri="{FF2B5EF4-FFF2-40B4-BE49-F238E27FC236}">
                <a16:creationId xmlns:a16="http://schemas.microsoft.com/office/drawing/2014/main" id="{4F955E23-A826-4C6D-ADA8-07A750996C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4652963"/>
            <a:ext cx="1997075" cy="177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0" name="Picture 8" descr="ягодки 3">
            <a:extLst>
              <a:ext uri="{FF2B5EF4-FFF2-40B4-BE49-F238E27FC236}">
                <a16:creationId xmlns:a16="http://schemas.microsoft.com/office/drawing/2014/main" id="{3F9A07EA-6179-4474-A454-78B5F991C8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538" y="4868863"/>
            <a:ext cx="2303462" cy="143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5" name="Rectangle 9">
            <a:extLst>
              <a:ext uri="{FF2B5EF4-FFF2-40B4-BE49-F238E27FC236}">
                <a16:creationId xmlns:a16="http://schemas.microsoft.com/office/drawing/2014/main" id="{B1421A4E-CE21-454D-A046-0E424F3923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3322638" cy="108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en-US" sz="4000" b="1">
                <a:solidFill>
                  <a:schemeClr val="tx2"/>
                </a:solidFill>
              </a:rPr>
              <a:t>Чем питается?</a:t>
            </a:r>
          </a:p>
        </p:txBody>
      </p:sp>
    </p:spTree>
  </p:cSld>
  <p:clrMapOvr>
    <a:masterClrMapping/>
  </p:clrMapOvr>
  <p:transition spd="slow">
    <p:wheel spokes="8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4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843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3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84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38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84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 nodeType="clickPar">
                      <p:stCondLst>
                        <p:cond delay="0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0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39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84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 nodeType="clickPar">
                      <p:stCondLst>
                        <p:cond delay="0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2000" fill="hold"/>
                                        <p:tgtEl>
                                          <p:spTgt spid="1844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40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5" descr="заяц 4">
            <a:extLst>
              <a:ext uri="{FF2B5EF4-FFF2-40B4-BE49-F238E27FC236}">
                <a16:creationId xmlns:a16="http://schemas.microsoft.com/office/drawing/2014/main" id="{5DA8ABFC-19C0-40F5-B80C-25C8CE26CF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0"/>
            <a:ext cx="4413250" cy="494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6" descr="травка3">
            <a:extLst>
              <a:ext uri="{FF2B5EF4-FFF2-40B4-BE49-F238E27FC236}">
                <a16:creationId xmlns:a16="http://schemas.microsoft.com/office/drawing/2014/main" id="{4E443F50-93BD-49A4-9B40-AE98E652EA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84763"/>
            <a:ext cx="1763713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Picture 7" descr="молоко">
            <a:extLst>
              <a:ext uri="{FF2B5EF4-FFF2-40B4-BE49-F238E27FC236}">
                <a16:creationId xmlns:a16="http://schemas.microsoft.com/office/drawing/2014/main" id="{56163771-C697-4ADA-BB46-1FADB25930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5300663"/>
            <a:ext cx="180022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4" name="Picture 8" descr="жук">
            <a:extLst>
              <a:ext uri="{FF2B5EF4-FFF2-40B4-BE49-F238E27FC236}">
                <a16:creationId xmlns:a16="http://schemas.microsoft.com/office/drawing/2014/main" id="{9811D826-7686-43BB-B08D-468F3763DE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5589588"/>
            <a:ext cx="1728787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5" name="Picture 9" descr="морковь">
            <a:extLst>
              <a:ext uri="{FF2B5EF4-FFF2-40B4-BE49-F238E27FC236}">
                <a16:creationId xmlns:a16="http://schemas.microsoft.com/office/drawing/2014/main" id="{58417577-7422-4F12-AF00-63E86D24B5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5373688"/>
            <a:ext cx="1944687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6" name="Picture 10" descr="яблочко">
            <a:extLst>
              <a:ext uri="{FF2B5EF4-FFF2-40B4-BE49-F238E27FC236}">
                <a16:creationId xmlns:a16="http://schemas.microsoft.com/office/drawing/2014/main" id="{AC73D24B-6816-4215-B3AC-CECE6665AA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5300663"/>
            <a:ext cx="1916113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0" name="Rectangle 11">
            <a:extLst>
              <a:ext uri="{FF2B5EF4-FFF2-40B4-BE49-F238E27FC236}">
                <a16:creationId xmlns:a16="http://schemas.microsoft.com/office/drawing/2014/main" id="{CE74C61F-85F7-420A-A278-8421130173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21363" y="0"/>
            <a:ext cx="3322637" cy="108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en-US" sz="4000" b="1">
                <a:solidFill>
                  <a:schemeClr val="tx2"/>
                </a:solidFill>
              </a:rPr>
              <a:t>Чем питается?</a:t>
            </a:r>
          </a:p>
        </p:txBody>
      </p:sp>
    </p:spTree>
  </p:cSld>
  <p:clrMapOvr>
    <a:masterClrMapping/>
  </p:clrMapOvr>
  <p:transition spd="slow">
    <p:wheel spokes="8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4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946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94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94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 nodeType="clickPar">
                      <p:stCondLst>
                        <p:cond delay="0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" dur="5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94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 nodeType="clickPar">
                      <p:stCondLst>
                        <p:cond delay="0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2000" fill="hold"/>
                                        <p:tgtEl>
                                          <p:spTgt spid="1946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94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 nodeType="clickPar">
                      <p:stCondLst>
                        <p:cond delay="0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2000" fill="hold"/>
                                        <p:tgtEl>
                                          <p:spTgt spid="1946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6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 descr="пожар">
            <a:extLst>
              <a:ext uri="{FF2B5EF4-FFF2-40B4-BE49-F238E27FC236}">
                <a16:creationId xmlns:a16="http://schemas.microsoft.com/office/drawing/2014/main" id="{7C9AF025-AD08-45DF-995B-889D6AF9B7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6" descr="3">
            <a:extLst>
              <a:ext uri="{FF2B5EF4-FFF2-40B4-BE49-F238E27FC236}">
                <a16:creationId xmlns:a16="http://schemas.microsoft.com/office/drawing/2014/main" id="{EEF1CAA2-ECF5-48EC-9AD7-10C7CA592F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89463"/>
            <a:ext cx="1763713" cy="226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7" name="Picture 7" descr="тушение пожара 7">
            <a:extLst>
              <a:ext uri="{FF2B5EF4-FFF2-40B4-BE49-F238E27FC236}">
                <a16:creationId xmlns:a16="http://schemas.microsoft.com/office/drawing/2014/main" id="{C0FA8CEA-8268-4CC5-BE28-527CB75380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4581525"/>
            <a:ext cx="1281113" cy="227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8" name="Picture 8" descr="тушение пожара 5">
            <a:extLst>
              <a:ext uri="{FF2B5EF4-FFF2-40B4-BE49-F238E27FC236}">
                <a16:creationId xmlns:a16="http://schemas.microsoft.com/office/drawing/2014/main" id="{A7DC98AC-4FD2-4450-A75C-986CA4B623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4581525"/>
            <a:ext cx="1262062" cy="227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0" name="Picture 10" descr="зажигает спичкиъ">
            <a:extLst>
              <a:ext uri="{FF2B5EF4-FFF2-40B4-BE49-F238E27FC236}">
                <a16:creationId xmlns:a16="http://schemas.microsoft.com/office/drawing/2014/main" id="{46A7F330-D7AE-46CE-9DA0-B729CE7B7B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4581525"/>
            <a:ext cx="1655763" cy="227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1" name="Picture 11" descr="залез на дерево">
            <a:extLst>
              <a:ext uri="{FF2B5EF4-FFF2-40B4-BE49-F238E27FC236}">
                <a16:creationId xmlns:a16="http://schemas.microsoft.com/office/drawing/2014/main" id="{FD080021-75D6-4100-AB5C-1AB9E6FAE7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4581525"/>
            <a:ext cx="1482725" cy="227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4" name="Rectangle 12">
            <a:extLst>
              <a:ext uri="{FF2B5EF4-FFF2-40B4-BE49-F238E27FC236}">
                <a16:creationId xmlns:a16="http://schemas.microsoft.com/office/drawing/2014/main" id="{ECF070C3-08E9-425E-86ED-06244C0EB2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404813"/>
            <a:ext cx="4619625" cy="725487"/>
          </a:xfrm>
        </p:spPr>
        <p:txBody>
          <a:bodyPr/>
          <a:lstStyle/>
          <a:p>
            <a:pPr eaLnBrk="1" hangingPunct="1"/>
            <a:r>
              <a:rPr lang="ru-RU" altLang="en-US" sz="2800" b="1">
                <a:solidFill>
                  <a:schemeClr val="bg1"/>
                </a:solidFill>
              </a:rPr>
              <a:t>Как правильно поступить?</a:t>
            </a:r>
          </a:p>
        </p:txBody>
      </p:sp>
    </p:spTree>
  </p:cSld>
  <p:clrMapOvr>
    <a:masterClrMapping/>
  </p:clrMapOvr>
  <p:transition spd="slow">
    <p:wheel spokes="8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4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48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04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 nodeType="clickPar">
                      <p:stCondLst>
                        <p:cond delay="0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2048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48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04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2048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488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04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 nodeType="clickPar">
                      <p:stCondLst>
                        <p:cond delay="0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204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491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04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 nodeType="clickPar">
                      <p:stCondLst>
                        <p:cond delay="0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000"/>
                                        <p:tgtEl>
                                          <p:spTgt spid="204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490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5" descr="загрязненная вода рыба">
            <a:extLst>
              <a:ext uri="{FF2B5EF4-FFF2-40B4-BE49-F238E27FC236}">
                <a16:creationId xmlns:a16="http://schemas.microsoft.com/office/drawing/2014/main" id="{C9539102-08AD-42C1-95ED-34F9F6F63D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75"/>
            <a:ext cx="9144000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6" descr="загрязнение воды">
            <a:extLst>
              <a:ext uri="{FF2B5EF4-FFF2-40B4-BE49-F238E27FC236}">
                <a16:creationId xmlns:a16="http://schemas.microsoft.com/office/drawing/2014/main" id="{AD5E38E4-59B7-4004-8A81-45671536A1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0"/>
            <a:ext cx="2043112" cy="201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2" name="Picture 8" descr="бросать мусоръ">
            <a:extLst>
              <a:ext uri="{FF2B5EF4-FFF2-40B4-BE49-F238E27FC236}">
                <a16:creationId xmlns:a16="http://schemas.microsoft.com/office/drawing/2014/main" id="{AF23CDED-731A-4961-8518-7F92B2A15D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0"/>
            <a:ext cx="1612900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3" name="Picture 9" descr="убрать мусор">
            <a:extLst>
              <a:ext uri="{FF2B5EF4-FFF2-40B4-BE49-F238E27FC236}">
                <a16:creationId xmlns:a16="http://schemas.microsoft.com/office/drawing/2014/main" id="{CB2DEFE9-FA50-4B54-9211-C68DFFF3FA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260350"/>
            <a:ext cx="2730500" cy="181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6" name="Rectangle 10">
            <a:extLst>
              <a:ext uri="{FF2B5EF4-FFF2-40B4-BE49-F238E27FC236}">
                <a16:creationId xmlns:a16="http://schemas.microsoft.com/office/drawing/2014/main" id="{9BECDAD7-92AA-475C-9848-ADD73017AA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80975" y="5734050"/>
            <a:ext cx="3635375" cy="86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en-US" sz="2800" b="1">
                <a:solidFill>
                  <a:schemeClr val="bg1"/>
                </a:solidFill>
              </a:rPr>
              <a:t>Как правильно поступить?</a:t>
            </a:r>
          </a:p>
        </p:txBody>
      </p:sp>
    </p:spTree>
  </p:cSld>
  <p:clrMapOvr>
    <a:masterClrMapping/>
  </p:clrMapOvr>
  <p:transition spd="slow">
    <p:wheel spokes="8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5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5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15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" dur="5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51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15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215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513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 descr="7">
            <a:extLst>
              <a:ext uri="{FF2B5EF4-FFF2-40B4-BE49-F238E27FC236}">
                <a16:creationId xmlns:a16="http://schemas.microsoft.com/office/drawing/2014/main" id="{5FB0DDF9-4987-4ED7-BDD6-B547E86901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Rectangle 5">
            <a:extLst>
              <a:ext uri="{FF2B5EF4-FFF2-40B4-BE49-F238E27FC236}">
                <a16:creationId xmlns:a16="http://schemas.microsoft.com/office/drawing/2014/main" id="{2B25A28B-5507-4B30-9115-CEA79F8BE3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6725" y="551656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sz="4000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ПРАВИЛА ПОВЕДЕНИЯ В ЛЕСУ</a:t>
            </a:r>
          </a:p>
        </p:txBody>
      </p:sp>
      <p:pic>
        <p:nvPicPr>
          <p:cNvPr id="46086" name="Picture 6" descr="правила поведения 1">
            <a:extLst>
              <a:ext uri="{FF2B5EF4-FFF2-40B4-BE49-F238E27FC236}">
                <a16:creationId xmlns:a16="http://schemas.microsoft.com/office/drawing/2014/main" id="{8BFBF33E-0EAF-45FC-A78E-C394B8189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913"/>
            <a:ext cx="2266950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7" name="Picture 7" descr="правила поведения 3">
            <a:extLst>
              <a:ext uri="{FF2B5EF4-FFF2-40B4-BE49-F238E27FC236}">
                <a16:creationId xmlns:a16="http://schemas.microsoft.com/office/drawing/2014/main" id="{63E24C5E-B810-4E5B-907F-F0B3D6FFBE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188913"/>
            <a:ext cx="2232025" cy="1290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8" name="Picture 8" descr="правила поведения 2">
            <a:extLst>
              <a:ext uri="{FF2B5EF4-FFF2-40B4-BE49-F238E27FC236}">
                <a16:creationId xmlns:a16="http://schemas.microsoft.com/office/drawing/2014/main" id="{DDD2A247-604F-46D4-BD85-950C85F3D8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188913"/>
            <a:ext cx="2160587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9" name="Picture 9" descr="правила поведения 9">
            <a:extLst>
              <a:ext uri="{FF2B5EF4-FFF2-40B4-BE49-F238E27FC236}">
                <a16:creationId xmlns:a16="http://schemas.microsoft.com/office/drawing/2014/main" id="{A9C91985-47F9-48A2-81AB-F25D322481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188913"/>
            <a:ext cx="2089150" cy="1236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90" name="Picture 10" descr="правила поведения 4">
            <a:extLst>
              <a:ext uri="{FF2B5EF4-FFF2-40B4-BE49-F238E27FC236}">
                <a16:creationId xmlns:a16="http://schemas.microsoft.com/office/drawing/2014/main" id="{1AAEE731-E705-4796-89BF-F5EC053047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1700213"/>
            <a:ext cx="2101850" cy="115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91" name="Picture 11" descr="правила поведения 6">
            <a:extLst>
              <a:ext uri="{FF2B5EF4-FFF2-40B4-BE49-F238E27FC236}">
                <a16:creationId xmlns:a16="http://schemas.microsoft.com/office/drawing/2014/main" id="{00287969-07B7-4435-A6AC-B952695735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1700213"/>
            <a:ext cx="2082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92" name="Picture 12" descr="правила поведения 10">
            <a:extLst>
              <a:ext uri="{FF2B5EF4-FFF2-40B4-BE49-F238E27FC236}">
                <a16:creationId xmlns:a16="http://schemas.microsoft.com/office/drawing/2014/main" id="{888CAC14-9507-4652-974A-5123CB04C6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1700213"/>
            <a:ext cx="2087562" cy="1227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93" name="Picture 13" descr="правила поведения 5">
            <a:extLst>
              <a:ext uri="{FF2B5EF4-FFF2-40B4-BE49-F238E27FC236}">
                <a16:creationId xmlns:a16="http://schemas.microsoft.com/office/drawing/2014/main" id="{E30DC09D-73B8-42BF-94E4-D62A686F92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3141663"/>
            <a:ext cx="2019300" cy="114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94" name="Picture 14" descr="правила поведения 8">
            <a:extLst>
              <a:ext uri="{FF2B5EF4-FFF2-40B4-BE49-F238E27FC236}">
                <a16:creationId xmlns:a16="http://schemas.microsoft.com/office/drawing/2014/main" id="{C18EC4A6-F546-41AD-941B-C54490BD41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3141663"/>
            <a:ext cx="2087563" cy="120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95" name="Picture 15" descr="правила поведения 7">
            <a:extLst>
              <a:ext uri="{FF2B5EF4-FFF2-40B4-BE49-F238E27FC236}">
                <a16:creationId xmlns:a16="http://schemas.microsoft.com/office/drawing/2014/main" id="{CBA621EB-4E96-41DA-8388-F2959B13FD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4508500"/>
            <a:ext cx="2087563" cy="1185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heel spokes="8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6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6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6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6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6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6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46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46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46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46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 descr="000091 (1)">
            <a:extLst>
              <a:ext uri="{FF2B5EF4-FFF2-40B4-BE49-F238E27FC236}">
                <a16:creationId xmlns:a16="http://schemas.microsoft.com/office/drawing/2014/main" id="{437F9696-D926-4C83-A5D0-05FA956E66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1" name="Rectangle 5">
            <a:extLst>
              <a:ext uri="{FF2B5EF4-FFF2-40B4-BE49-F238E27FC236}">
                <a16:creationId xmlns:a16="http://schemas.microsoft.com/office/drawing/2014/main" id="{ED36A35F-CFED-43F7-8947-E3C2B930CB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750" y="2708275"/>
            <a:ext cx="8147050" cy="1930400"/>
          </a:xfrm>
        </p:spPr>
        <p:txBody>
          <a:bodyPr/>
          <a:lstStyle/>
          <a:p>
            <a:pPr eaLnBrk="1" hangingPunct="1">
              <a:defRPr/>
            </a:pPr>
            <a:r>
              <a:rPr lang="ru-RU" sz="5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СПАСИБО ВАМ </a:t>
            </a:r>
            <a:br>
              <a:rPr lang="ru-RU" sz="5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</a:br>
            <a:r>
              <a:rPr lang="ru-RU" sz="54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ЗА УВЛЕКАТЕЛЬНОЕ ПУТЕШЕСТВИЕ!</a:t>
            </a:r>
          </a:p>
        </p:txBody>
      </p:sp>
    </p:spTree>
  </p:cSld>
  <p:clrMapOvr>
    <a:masterClrMapping/>
  </p:clrMapOvr>
  <p:transition spd="slow">
    <p:wheel spokes="8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jungle-animals-cards-for-kids-vector2">
            <a:extLst>
              <a:ext uri="{FF2B5EF4-FFF2-40B4-BE49-F238E27FC236}">
                <a16:creationId xmlns:a16="http://schemas.microsoft.com/office/drawing/2014/main" id="{1952D47F-E5A4-4F4B-B216-4659B3FC8C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Rectangle 5">
            <a:extLst>
              <a:ext uri="{FF2B5EF4-FFF2-40B4-BE49-F238E27FC236}">
                <a16:creationId xmlns:a16="http://schemas.microsoft.com/office/drawing/2014/main" id="{C56431CC-9A3A-4EF9-AF53-FDD37849ACB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24075" y="1341438"/>
            <a:ext cx="5256213" cy="3960812"/>
          </a:xfrm>
        </p:spPr>
        <p:txBody>
          <a:bodyPr/>
          <a:lstStyle/>
          <a:p>
            <a:pPr eaLnBrk="1" hangingPunct="1"/>
            <a:r>
              <a:rPr lang="ru-RU" altLang="en-US" sz="2200" b="1" i="1">
                <a:latin typeface="Monotype Corsiva" panose="03010101010201010101" pitchFamily="66" charset="0"/>
              </a:rPr>
              <a:t>Правила игры:</a:t>
            </a:r>
            <a:br>
              <a:rPr lang="ru-RU" altLang="en-US" sz="2200">
                <a:latin typeface="Monotype Corsiva" panose="03010101010201010101" pitchFamily="66" charset="0"/>
              </a:rPr>
            </a:br>
            <a:r>
              <a:rPr lang="ru-RU" altLang="en-US" sz="2200">
                <a:latin typeface="Monotype Corsiva" panose="03010101010201010101" pitchFamily="66" charset="0"/>
              </a:rPr>
              <a:t>Игру проводит взрослый, </a:t>
            </a:r>
            <a:br>
              <a:rPr lang="ru-RU" altLang="en-US" sz="2200">
                <a:latin typeface="Monotype Corsiva" panose="03010101010201010101" pitchFamily="66" charset="0"/>
              </a:rPr>
            </a:br>
            <a:r>
              <a:rPr lang="ru-RU" altLang="en-US" sz="2200">
                <a:latin typeface="Monotype Corsiva" panose="03010101010201010101" pitchFamily="66" charset="0"/>
              </a:rPr>
              <a:t>сопровождая её презентацией;</a:t>
            </a:r>
            <a:br>
              <a:rPr lang="ru-RU" altLang="en-US" sz="2200">
                <a:latin typeface="Monotype Corsiva" panose="03010101010201010101" pitchFamily="66" charset="0"/>
              </a:rPr>
            </a:br>
            <a:r>
              <a:rPr lang="ru-RU" altLang="en-US" sz="2200">
                <a:latin typeface="Monotype Corsiva" panose="03010101010201010101" pitchFamily="66" charset="0"/>
              </a:rPr>
              <a:t>На слайдах  написаны  задания для ребят. Необходимо объяснить ответ и нажать «мышкой»  на  правильный вариант ответа;</a:t>
            </a:r>
            <a:br>
              <a:rPr lang="ru-RU" altLang="en-US" sz="2200">
                <a:latin typeface="Monotype Corsiva" panose="03010101010201010101" pitchFamily="66" charset="0"/>
              </a:rPr>
            </a:br>
            <a:r>
              <a:rPr lang="ru-RU" altLang="en-US" sz="2200">
                <a:latin typeface="Monotype Corsiva" panose="03010101010201010101" pitchFamily="66" charset="0"/>
              </a:rPr>
              <a:t>Если ответ верный - появится картинка, а если ответ не верный – </a:t>
            </a:r>
            <a:br>
              <a:rPr lang="ru-RU" altLang="en-US" sz="2200">
                <a:latin typeface="Monotype Corsiva" panose="03010101010201010101" pitchFamily="66" charset="0"/>
              </a:rPr>
            </a:br>
            <a:r>
              <a:rPr lang="ru-RU" altLang="en-US" sz="2200">
                <a:latin typeface="Monotype Corsiva" panose="03010101010201010101" pitchFamily="66" charset="0"/>
              </a:rPr>
              <a:t>картинка исчезнет,  </a:t>
            </a:r>
            <a:br>
              <a:rPr lang="ru-RU" altLang="en-US" sz="2200">
                <a:latin typeface="Monotype Corsiva" panose="03010101010201010101" pitchFamily="66" charset="0"/>
              </a:rPr>
            </a:br>
            <a:r>
              <a:rPr lang="ru-RU" altLang="en-US" sz="2200">
                <a:latin typeface="Monotype Corsiva" panose="03010101010201010101" pitchFamily="66" charset="0"/>
              </a:rPr>
              <a:t>поменяет цвет или </a:t>
            </a:r>
            <a:br>
              <a:rPr lang="ru-RU" altLang="en-US" sz="2200">
                <a:latin typeface="Monotype Corsiva" panose="03010101010201010101" pitchFamily="66" charset="0"/>
              </a:rPr>
            </a:br>
            <a:r>
              <a:rPr lang="ru-RU" altLang="en-US" sz="2200">
                <a:latin typeface="Monotype Corsiva" panose="03010101010201010101" pitchFamily="66" charset="0"/>
              </a:rPr>
              <a:t>будет вращаться.</a:t>
            </a:r>
          </a:p>
        </p:txBody>
      </p:sp>
    </p:spTree>
  </p:cSld>
  <p:clrMapOvr>
    <a:masterClrMapping/>
  </p:clrMapOvr>
  <p:transition spd="slow">
    <p:wheel spokes="8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1856839_html_44b1bca7">
            <a:extLst>
              <a:ext uri="{FF2B5EF4-FFF2-40B4-BE49-F238E27FC236}">
                <a16:creationId xmlns:a16="http://schemas.microsoft.com/office/drawing/2014/main" id="{22FEBDD5-4B18-4BE2-9F64-7740409D9A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heel spokes="8"/>
    <p:sndAc>
      <p:stSnd>
        <p:snd r:embed="rId2" name="chimes.wav"/>
      </p:stSnd>
    </p:sndAc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000091">
            <a:extLst>
              <a:ext uri="{FF2B5EF4-FFF2-40B4-BE49-F238E27FC236}">
                <a16:creationId xmlns:a16="http://schemas.microsoft.com/office/drawing/2014/main" id="{31F1C29C-84F5-4E4C-A4F4-30CBC7E6CA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3" name="Picture 9" descr="e4a5aa_c57b18ac975a40c98db47785fc4359d8">
            <a:extLst>
              <a:ext uri="{FF2B5EF4-FFF2-40B4-BE49-F238E27FC236}">
                <a16:creationId xmlns:a16="http://schemas.microsoft.com/office/drawing/2014/main" id="{0722DF27-B0B7-41FD-8337-5D3DCDA5A3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94138"/>
            <a:ext cx="2889250" cy="296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4" name="Picture 10" descr="dub">
            <a:extLst>
              <a:ext uri="{FF2B5EF4-FFF2-40B4-BE49-F238E27FC236}">
                <a16:creationId xmlns:a16="http://schemas.microsoft.com/office/drawing/2014/main" id="{980D9AAC-9ACB-44CC-A57B-CAEF126D9A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3924300"/>
            <a:ext cx="2686050" cy="293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5" name="Picture 11" descr="15796009_ml-copyright-kstudija-123RF-Stock-Photo-1024x1024">
            <a:extLst>
              <a:ext uri="{FF2B5EF4-FFF2-40B4-BE49-F238E27FC236}">
                <a16:creationId xmlns:a16="http://schemas.microsoft.com/office/drawing/2014/main" id="{D0C6422C-C6C3-4A26-9296-DE3AAB4559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1052513"/>
            <a:ext cx="3168650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6" name="Picture 12" descr="1030894_derevo-ryabiny-raskraska">
            <a:extLst>
              <a:ext uri="{FF2B5EF4-FFF2-40B4-BE49-F238E27FC236}">
                <a16:creationId xmlns:a16="http://schemas.microsoft.com/office/drawing/2014/main" id="{5A46CC82-228B-48FE-891D-F1AC487505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375" y="2852738"/>
            <a:ext cx="2841625" cy="378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1" name="Rectangle 13">
            <a:extLst>
              <a:ext uri="{FF2B5EF4-FFF2-40B4-BE49-F238E27FC236}">
                <a16:creationId xmlns:a16="http://schemas.microsoft.com/office/drawing/2014/main" id="{AEFCD512-325A-4B3B-BD87-B9DFFA80B7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en-US" b="1">
                <a:solidFill>
                  <a:schemeClr val="bg1"/>
                </a:solidFill>
              </a:rPr>
              <a:t>Какие деревья вы знаете?</a:t>
            </a:r>
          </a:p>
        </p:txBody>
      </p:sp>
    </p:spTree>
  </p:cSld>
  <p:clrMapOvr>
    <a:masterClrMapping/>
  </p:clrMapOvr>
  <p:transition spd="slow">
    <p:wheel spokes="8"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2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2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3" descr="белка">
            <a:extLst>
              <a:ext uri="{FF2B5EF4-FFF2-40B4-BE49-F238E27FC236}">
                <a16:creationId xmlns:a16="http://schemas.microsoft.com/office/drawing/2014/main" id="{EEE243F6-69E9-4AC8-8A5D-F8A2342AD5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88913"/>
            <a:ext cx="1479550" cy="208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14" descr="лиса">
            <a:extLst>
              <a:ext uri="{FF2B5EF4-FFF2-40B4-BE49-F238E27FC236}">
                <a16:creationId xmlns:a16="http://schemas.microsoft.com/office/drawing/2014/main" id="{442EB640-10F6-4779-A77F-61B45CF1DC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260350"/>
            <a:ext cx="163195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15" descr="миша">
            <a:extLst>
              <a:ext uri="{FF2B5EF4-FFF2-40B4-BE49-F238E27FC236}">
                <a16:creationId xmlns:a16="http://schemas.microsoft.com/office/drawing/2014/main" id="{E3E9E96B-C087-4078-9A8B-52C22BAF49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49275"/>
            <a:ext cx="1511300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16" descr="заяц">
            <a:extLst>
              <a:ext uri="{FF2B5EF4-FFF2-40B4-BE49-F238E27FC236}">
                <a16:creationId xmlns:a16="http://schemas.microsoft.com/office/drawing/2014/main" id="{AB56E645-E1D5-42A2-9337-F628DE68D5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" y="2781300"/>
            <a:ext cx="1871663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17" descr="волк">
            <a:extLst>
              <a:ext uri="{FF2B5EF4-FFF2-40B4-BE49-F238E27FC236}">
                <a16:creationId xmlns:a16="http://schemas.microsoft.com/office/drawing/2014/main" id="{8C71E413-5B58-40A8-8A21-756012163C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4868863"/>
            <a:ext cx="1519237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18" descr="ёж">
            <a:extLst>
              <a:ext uri="{FF2B5EF4-FFF2-40B4-BE49-F238E27FC236}">
                <a16:creationId xmlns:a16="http://schemas.microsoft.com/office/drawing/2014/main" id="{7288F0CD-23CB-4D12-ABC3-BB94BCC4B3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2708275"/>
            <a:ext cx="1584325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19" descr="лось">
            <a:extLst>
              <a:ext uri="{FF2B5EF4-FFF2-40B4-BE49-F238E27FC236}">
                <a16:creationId xmlns:a16="http://schemas.microsoft.com/office/drawing/2014/main" id="{ED7D830C-5FCF-4370-8237-3831167D3C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2781300"/>
            <a:ext cx="1800225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7" name="Picture 20" descr="кабан">
            <a:extLst>
              <a:ext uri="{FF2B5EF4-FFF2-40B4-BE49-F238E27FC236}">
                <a16:creationId xmlns:a16="http://schemas.microsoft.com/office/drawing/2014/main" id="{17D563A5-82AE-4942-9EFF-0EA53F709A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4797425"/>
            <a:ext cx="1373188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8" name="Picture 21" descr="рысь">
            <a:extLst>
              <a:ext uri="{FF2B5EF4-FFF2-40B4-BE49-F238E27FC236}">
                <a16:creationId xmlns:a16="http://schemas.microsoft.com/office/drawing/2014/main" id="{C41DE3F2-F8FF-48A9-82C3-B7372E649A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4724400"/>
            <a:ext cx="2305050" cy="148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10" name="Picture 22" descr="Квадрат белка">
            <a:extLst>
              <a:ext uri="{FF2B5EF4-FFF2-40B4-BE49-F238E27FC236}">
                <a16:creationId xmlns:a16="http://schemas.microsoft.com/office/drawing/2014/main" id="{FAF77DD1-B508-463B-BE5E-E4A9C44992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5888"/>
            <a:ext cx="3132138" cy="207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11" name="Picture 23" descr="Квадрат лиса">
            <a:extLst>
              <a:ext uri="{FF2B5EF4-FFF2-40B4-BE49-F238E27FC236}">
                <a16:creationId xmlns:a16="http://schemas.microsoft.com/office/drawing/2014/main" id="{ECDB7C02-E26C-4000-88A4-1E18735EE3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115888"/>
            <a:ext cx="3095625" cy="2052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12" name="Picture 24" descr="Квадрат медведь">
            <a:extLst>
              <a:ext uri="{FF2B5EF4-FFF2-40B4-BE49-F238E27FC236}">
                <a16:creationId xmlns:a16="http://schemas.microsoft.com/office/drawing/2014/main" id="{42DE8DDB-319A-4EF4-B3E5-2DA147D0C1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9200" y="260350"/>
            <a:ext cx="2844800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13" name="Picture 25" descr="Квадрат заяц">
            <a:extLst>
              <a:ext uri="{FF2B5EF4-FFF2-40B4-BE49-F238E27FC236}">
                <a16:creationId xmlns:a16="http://schemas.microsoft.com/office/drawing/2014/main" id="{6A9FA7CC-4310-4563-8106-63194ACBD9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49500"/>
            <a:ext cx="3132138" cy="207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14" name="Picture 26" descr="Квадрат волк">
            <a:extLst>
              <a:ext uri="{FF2B5EF4-FFF2-40B4-BE49-F238E27FC236}">
                <a16:creationId xmlns:a16="http://schemas.microsoft.com/office/drawing/2014/main" id="{6074A108-F6D7-4C90-A1CE-52C15AB0B4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2963"/>
            <a:ext cx="3132138" cy="207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15" name="Picture 27" descr="Квадрат еж">
            <a:extLst>
              <a:ext uri="{FF2B5EF4-FFF2-40B4-BE49-F238E27FC236}">
                <a16:creationId xmlns:a16="http://schemas.microsoft.com/office/drawing/2014/main" id="{FD5F687C-7A82-4E9D-B63B-28553233A2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2349500"/>
            <a:ext cx="3024187" cy="200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16" name="Picture 28" descr="Квадрат лось">
            <a:extLst>
              <a:ext uri="{FF2B5EF4-FFF2-40B4-BE49-F238E27FC236}">
                <a16:creationId xmlns:a16="http://schemas.microsoft.com/office/drawing/2014/main" id="{DE1DB81F-4EB0-4E27-BD45-11B1584407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2420938"/>
            <a:ext cx="2843212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17" name="Picture 29" descr="Квадрат кабан">
            <a:extLst>
              <a:ext uri="{FF2B5EF4-FFF2-40B4-BE49-F238E27FC236}">
                <a16:creationId xmlns:a16="http://schemas.microsoft.com/office/drawing/2014/main" id="{B75179B7-2695-44D2-8568-352E7AE262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4652963"/>
            <a:ext cx="2989262" cy="198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18" name="Picture 30" descr="Квадрат рысь">
            <a:extLst>
              <a:ext uri="{FF2B5EF4-FFF2-40B4-BE49-F238E27FC236}">
                <a16:creationId xmlns:a16="http://schemas.microsoft.com/office/drawing/2014/main" id="{3164EE5B-BC4B-4C10-9A08-A24D8C0DA7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6175" y="4724400"/>
            <a:ext cx="2917825" cy="193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88" name="Rectangle 31">
            <a:extLst>
              <a:ext uri="{FF2B5EF4-FFF2-40B4-BE49-F238E27FC236}">
                <a16:creationId xmlns:a16="http://schemas.microsoft.com/office/drawing/2014/main" id="{6C26EA89-510F-46B8-84C0-11DE01E458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59113" y="2133600"/>
            <a:ext cx="3322637" cy="293688"/>
          </a:xfrm>
        </p:spPr>
        <p:txBody>
          <a:bodyPr/>
          <a:lstStyle/>
          <a:p>
            <a:pPr eaLnBrk="1" hangingPunct="1"/>
            <a:r>
              <a:rPr lang="ru-RU" altLang="en-US" sz="1800" b="1">
                <a:solidFill>
                  <a:srgbClr val="FF3300"/>
                </a:solidFill>
              </a:rPr>
              <a:t>Отгадайте загадки</a:t>
            </a:r>
          </a:p>
        </p:txBody>
      </p:sp>
    </p:spTree>
  </p:cSld>
  <p:clrMapOvr>
    <a:masterClrMapping/>
  </p:clrMapOvr>
  <p:transition spd="slow">
    <p:wheel spokes="8"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123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123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6" dur="500"/>
                                        <p:tgtEl>
                                          <p:spTgt spid="123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1" dur="500"/>
                                        <p:tgtEl>
                                          <p:spTgt spid="123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6" dur="500"/>
                                        <p:tgtEl>
                                          <p:spTgt spid="123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1" dur="500"/>
                                        <p:tgtEl>
                                          <p:spTgt spid="123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6" dur="500"/>
                                        <p:tgtEl>
                                          <p:spTgt spid="123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1" dur="500"/>
                                        <p:tgtEl>
                                          <p:spTgt spid="123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6" dur="500"/>
                                        <p:tgtEl>
                                          <p:spTgt spid="123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clip4640">
            <a:extLst>
              <a:ext uri="{FF2B5EF4-FFF2-40B4-BE49-F238E27FC236}">
                <a16:creationId xmlns:a16="http://schemas.microsoft.com/office/drawing/2014/main" id="{58C28BDF-0A56-410D-8DED-1FBE78B730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7" descr="заяц 2">
            <a:extLst>
              <a:ext uri="{FF2B5EF4-FFF2-40B4-BE49-F238E27FC236}">
                <a16:creationId xmlns:a16="http://schemas.microsoft.com/office/drawing/2014/main" id="{43DAF5A5-D478-4B9A-BD88-02D235F382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765175"/>
            <a:ext cx="2298700" cy="229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8" descr="волк 2">
            <a:extLst>
              <a:ext uri="{FF2B5EF4-FFF2-40B4-BE49-F238E27FC236}">
                <a16:creationId xmlns:a16="http://schemas.microsoft.com/office/drawing/2014/main" id="{2008629F-7813-4F28-AC5F-CF14265C84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765175"/>
            <a:ext cx="2303462" cy="230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9" descr="медведь 2">
            <a:extLst>
              <a:ext uri="{FF2B5EF4-FFF2-40B4-BE49-F238E27FC236}">
                <a16:creationId xmlns:a16="http://schemas.microsoft.com/office/drawing/2014/main" id="{CC812B58-7F8D-4D51-A3E5-5CAB257BD2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836613"/>
            <a:ext cx="2808288" cy="209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10" descr="лось 2">
            <a:extLst>
              <a:ext uri="{FF2B5EF4-FFF2-40B4-BE49-F238E27FC236}">
                <a16:creationId xmlns:a16="http://schemas.microsoft.com/office/drawing/2014/main" id="{CC57B7FA-3EFD-4443-9281-BD3DACEE0E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3500438"/>
            <a:ext cx="2814637" cy="215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11" descr="ёж 2">
            <a:extLst>
              <a:ext uri="{FF2B5EF4-FFF2-40B4-BE49-F238E27FC236}">
                <a16:creationId xmlns:a16="http://schemas.microsoft.com/office/drawing/2014/main" id="{B5849038-73B0-4200-B1C7-5EB995E596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3068638"/>
            <a:ext cx="2192338" cy="285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6" name="Picture 14" descr="следы зайца">
            <a:extLst>
              <a:ext uri="{FF2B5EF4-FFF2-40B4-BE49-F238E27FC236}">
                <a16:creationId xmlns:a16="http://schemas.microsoft.com/office/drawing/2014/main" id="{4A296757-0521-41A6-A0B1-EAE305C504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765175"/>
            <a:ext cx="2413000" cy="230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8" name="Picture 16" descr="следы волка">
            <a:extLst>
              <a:ext uri="{FF2B5EF4-FFF2-40B4-BE49-F238E27FC236}">
                <a16:creationId xmlns:a16="http://schemas.microsoft.com/office/drawing/2014/main" id="{FCA2FE7F-B18F-4DC1-A69F-40A349DF43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765175"/>
            <a:ext cx="2303462" cy="230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9" name="Picture 17" descr="следы лося">
            <a:extLst>
              <a:ext uri="{FF2B5EF4-FFF2-40B4-BE49-F238E27FC236}">
                <a16:creationId xmlns:a16="http://schemas.microsoft.com/office/drawing/2014/main" id="{E9A57AB6-9D43-408E-942C-F84DC0EAA0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3500438"/>
            <a:ext cx="2952750" cy="2233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30" name="Picture 18" descr="следы медведя">
            <a:extLst>
              <a:ext uri="{FF2B5EF4-FFF2-40B4-BE49-F238E27FC236}">
                <a16:creationId xmlns:a16="http://schemas.microsoft.com/office/drawing/2014/main" id="{90CB5FAA-AF9A-4448-AEAB-4221277C18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765175"/>
            <a:ext cx="2808288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32" name="Picture 20" descr="следы ежа">
            <a:extLst>
              <a:ext uri="{FF2B5EF4-FFF2-40B4-BE49-F238E27FC236}">
                <a16:creationId xmlns:a16="http://schemas.microsoft.com/office/drawing/2014/main" id="{41E83BB7-1E6D-491D-9ABB-79DA9BDC2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3429000"/>
            <a:ext cx="3149600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5" name="Rectangle 21">
            <a:extLst>
              <a:ext uri="{FF2B5EF4-FFF2-40B4-BE49-F238E27FC236}">
                <a16:creationId xmlns:a16="http://schemas.microsoft.com/office/drawing/2014/main" id="{81C29556-58A3-41BA-B797-0CA2BD98A4B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79613" y="0"/>
            <a:ext cx="5545137" cy="719138"/>
          </a:xfrm>
        </p:spPr>
        <p:txBody>
          <a:bodyPr/>
          <a:lstStyle/>
          <a:p>
            <a:pPr eaLnBrk="1" hangingPunct="1"/>
            <a:r>
              <a:rPr lang="ru-RU" altLang="en-US" sz="4000" b="1"/>
              <a:t>Чьи это следы?</a:t>
            </a:r>
          </a:p>
        </p:txBody>
      </p:sp>
    </p:spTree>
  </p:cSld>
  <p:clrMapOvr>
    <a:masterClrMapping/>
  </p:clrMapOvr>
  <p:transition spd="slow">
    <p:wheel spokes="8"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3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xit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3000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3000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" dur="30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32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33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4" presetClass="exit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3000"/>
                                        <p:tgtEl>
                                          <p:spTgt spid="133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/>
                                        <p:tgtEl>
                                          <p:spTgt spid="133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/>
                                        <p:tgtEl>
                                          <p:spTgt spid="133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/>
                                        <p:tgtEl>
                                          <p:spTgt spid="133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3000"/>
                                        <p:tgtEl>
                                          <p:spTgt spid="133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32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33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 nodeType="clickPar">
                      <p:stCondLst>
                        <p:cond delay="0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4" presetClass="exit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0"/>
                                        <p:tgtEl>
                                          <p:spTgt spid="133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0"/>
                                        <p:tgtEl>
                                          <p:spTgt spid="133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0"/>
                                        <p:tgtEl>
                                          <p:spTgt spid="13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/>
                                        <p:tgtEl>
                                          <p:spTgt spid="13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3000"/>
                                        <p:tgtEl>
                                          <p:spTgt spid="133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33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33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4" presetClass="exit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0"/>
                                        <p:tgtEl>
                                          <p:spTgt spid="133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0"/>
                                        <p:tgtEl>
                                          <p:spTgt spid="133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0"/>
                                        <p:tgtEl>
                                          <p:spTgt spid="13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0"/>
                                        <p:tgtEl>
                                          <p:spTgt spid="13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5000"/>
                                        <p:tgtEl>
                                          <p:spTgt spid="133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3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33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33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 nodeType="clickPar">
                      <p:stCondLst>
                        <p:cond delay="0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4" presetClass="exit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3000"/>
                                        <p:tgtEl>
                                          <p:spTgt spid="133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000"/>
                                        <p:tgtEl>
                                          <p:spTgt spid="133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000"/>
                                        <p:tgtEl>
                                          <p:spTgt spid="133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000"/>
                                        <p:tgtEl>
                                          <p:spTgt spid="133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3000"/>
                                        <p:tgtEl>
                                          <p:spTgt spid="133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329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ёж 3">
            <a:extLst>
              <a:ext uri="{FF2B5EF4-FFF2-40B4-BE49-F238E27FC236}">
                <a16:creationId xmlns:a16="http://schemas.microsoft.com/office/drawing/2014/main" id="{D0EBD5E2-C5BF-4570-8EB8-5754F955AA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333375"/>
            <a:ext cx="5689600" cy="376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5" descr="грибы 1">
            <a:extLst>
              <a:ext uri="{FF2B5EF4-FFF2-40B4-BE49-F238E27FC236}">
                <a16:creationId xmlns:a16="http://schemas.microsoft.com/office/drawing/2014/main" id="{EC33D43B-FA2B-46F4-B453-4A5777C265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076700"/>
            <a:ext cx="2376488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7" name="Picture 7" descr="яблоко">
            <a:extLst>
              <a:ext uri="{FF2B5EF4-FFF2-40B4-BE49-F238E27FC236}">
                <a16:creationId xmlns:a16="http://schemas.microsoft.com/office/drawing/2014/main" id="{24991A53-D2EC-430F-9691-F4F2E42760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4292600"/>
            <a:ext cx="1905000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9" name="Picture 9" descr="мед">
            <a:extLst>
              <a:ext uri="{FF2B5EF4-FFF2-40B4-BE49-F238E27FC236}">
                <a16:creationId xmlns:a16="http://schemas.microsoft.com/office/drawing/2014/main" id="{7CDE03C6-266D-4A52-B177-2EB9B0865D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4221163"/>
            <a:ext cx="2209800" cy="2090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0" name="Picture 10" descr="конфеты">
            <a:extLst>
              <a:ext uri="{FF2B5EF4-FFF2-40B4-BE49-F238E27FC236}">
                <a16:creationId xmlns:a16="http://schemas.microsoft.com/office/drawing/2014/main" id="{572C1691-F846-4D8B-9230-5AAA15F61E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4581525"/>
            <a:ext cx="2411412" cy="176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3" name="Rectangle 11">
            <a:extLst>
              <a:ext uri="{FF2B5EF4-FFF2-40B4-BE49-F238E27FC236}">
                <a16:creationId xmlns:a16="http://schemas.microsoft.com/office/drawing/2014/main" id="{6BACCF73-0DF9-4DEC-B474-1B8480FCB3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21363" y="0"/>
            <a:ext cx="3322637" cy="1084263"/>
          </a:xfrm>
        </p:spPr>
        <p:txBody>
          <a:bodyPr/>
          <a:lstStyle/>
          <a:p>
            <a:pPr eaLnBrk="1" hangingPunct="1"/>
            <a:r>
              <a:rPr lang="ru-RU" altLang="en-US" sz="4000" b="1"/>
              <a:t>Чем питается?</a:t>
            </a:r>
          </a:p>
        </p:txBody>
      </p:sp>
    </p:spTree>
  </p:cSld>
  <p:clrMapOvr>
    <a:masterClrMapping/>
  </p:clrMapOvr>
  <p:transition spd="slow">
    <p:wheel spokes="8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3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536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6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53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1536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6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53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6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53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 nodeType="clickPar">
                      <p:stCondLst>
                        <p:cond delay="0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70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лиса 3">
            <a:extLst>
              <a:ext uri="{FF2B5EF4-FFF2-40B4-BE49-F238E27FC236}">
                <a16:creationId xmlns:a16="http://schemas.microsoft.com/office/drawing/2014/main" id="{BBAAAC81-BBB6-4F54-9181-0C259E7E0F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0"/>
            <a:ext cx="6384925" cy="464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5" descr="0,,69788981,00">
            <a:extLst>
              <a:ext uri="{FF2B5EF4-FFF2-40B4-BE49-F238E27FC236}">
                <a16:creationId xmlns:a16="http://schemas.microsoft.com/office/drawing/2014/main" id="{887A77DD-24C6-4241-BF22-2E5844B490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13325"/>
            <a:ext cx="2339975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6" descr="орехи">
            <a:extLst>
              <a:ext uri="{FF2B5EF4-FFF2-40B4-BE49-F238E27FC236}">
                <a16:creationId xmlns:a16="http://schemas.microsoft.com/office/drawing/2014/main" id="{2AEAAF71-B58F-4AC7-8CFF-B4E4EDEC86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4797425"/>
            <a:ext cx="2736850" cy="171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7" descr="курица">
            <a:extLst>
              <a:ext uri="{FF2B5EF4-FFF2-40B4-BE49-F238E27FC236}">
                <a16:creationId xmlns:a16="http://schemas.microsoft.com/office/drawing/2014/main" id="{C76EB5D0-4951-47C3-AF56-C1FD0F2155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4688" y="4797425"/>
            <a:ext cx="2119312" cy="18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3" name="Picture 9" descr="трава 2">
            <a:extLst>
              <a:ext uri="{FF2B5EF4-FFF2-40B4-BE49-F238E27FC236}">
                <a16:creationId xmlns:a16="http://schemas.microsoft.com/office/drawing/2014/main" id="{36B69657-E0C9-43EF-8078-CF916F55BE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5084763"/>
            <a:ext cx="1873250" cy="139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7" name="Rectangle 10">
            <a:extLst>
              <a:ext uri="{FF2B5EF4-FFF2-40B4-BE49-F238E27FC236}">
                <a16:creationId xmlns:a16="http://schemas.microsoft.com/office/drawing/2014/main" id="{341FFFC4-4287-432C-B374-09F6F13014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3322638" cy="108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en-US" sz="4000" b="1">
                <a:solidFill>
                  <a:schemeClr val="tx2"/>
                </a:solidFill>
              </a:rPr>
              <a:t>Чем питается?</a:t>
            </a:r>
          </a:p>
        </p:txBody>
      </p:sp>
    </p:spTree>
  </p:cSld>
  <p:clrMapOvr>
    <a:masterClrMapping/>
  </p:clrMapOvr>
  <p:transition spd="slow">
    <p:wheel spokes="8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63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 nodeType="clickPar">
                      <p:stCondLst>
                        <p:cond delay="0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2000" fill="hold"/>
                                        <p:tgtEl>
                                          <p:spTgt spid="1638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8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63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 nodeType="clickPar">
                      <p:stCondLst>
                        <p:cond delay="0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1639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91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 descr="белка 2">
            <a:extLst>
              <a:ext uri="{FF2B5EF4-FFF2-40B4-BE49-F238E27FC236}">
                <a16:creationId xmlns:a16="http://schemas.microsoft.com/office/drawing/2014/main" id="{B42705F1-1323-4FFE-A498-4DE6498882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0"/>
            <a:ext cx="4537075" cy="431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6" descr="орешки2">
            <a:extLst>
              <a:ext uri="{FF2B5EF4-FFF2-40B4-BE49-F238E27FC236}">
                <a16:creationId xmlns:a16="http://schemas.microsoft.com/office/drawing/2014/main" id="{C55991E9-588A-4DE5-9C35-2406587ABF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68863"/>
            <a:ext cx="2051050" cy="169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5" name="Picture 7" descr="кролик">
            <a:extLst>
              <a:ext uri="{FF2B5EF4-FFF2-40B4-BE49-F238E27FC236}">
                <a16:creationId xmlns:a16="http://schemas.microsoft.com/office/drawing/2014/main" id="{7CF9ED37-DEA3-466C-8761-13604EF9DE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4941888"/>
            <a:ext cx="2087563" cy="147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6" name="Picture 8" descr="ягоды3">
            <a:extLst>
              <a:ext uri="{FF2B5EF4-FFF2-40B4-BE49-F238E27FC236}">
                <a16:creationId xmlns:a16="http://schemas.microsoft.com/office/drawing/2014/main" id="{1553A223-49F4-48E7-A302-880186CB0A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5084763"/>
            <a:ext cx="2070100" cy="129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7" name="Picture 9" descr="грибы 3">
            <a:extLst>
              <a:ext uri="{FF2B5EF4-FFF2-40B4-BE49-F238E27FC236}">
                <a16:creationId xmlns:a16="http://schemas.microsoft.com/office/drawing/2014/main" id="{4EE156BA-7008-46EF-B63A-0BB46EEC87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4941888"/>
            <a:ext cx="1584325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8" name="Picture 10" descr="жучки">
            <a:extLst>
              <a:ext uri="{FF2B5EF4-FFF2-40B4-BE49-F238E27FC236}">
                <a16:creationId xmlns:a16="http://schemas.microsoft.com/office/drawing/2014/main" id="{9B1748BA-7AF5-425B-963D-D9F0BF0B30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5157788"/>
            <a:ext cx="1320800" cy="125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2" name="Rectangle 11">
            <a:extLst>
              <a:ext uri="{FF2B5EF4-FFF2-40B4-BE49-F238E27FC236}">
                <a16:creationId xmlns:a16="http://schemas.microsoft.com/office/drawing/2014/main" id="{F6E8BE4A-95AE-4EBC-A290-CA6B51AFF2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21363" y="0"/>
            <a:ext cx="3322637" cy="108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en-US" sz="4000" b="1">
                <a:solidFill>
                  <a:schemeClr val="tx2"/>
                </a:solidFill>
              </a:rPr>
              <a:t>Чем питается?</a:t>
            </a:r>
          </a:p>
        </p:txBody>
      </p:sp>
    </p:spTree>
  </p:cSld>
  <p:clrMapOvr>
    <a:masterClrMapping/>
  </p:clrMapOvr>
  <p:transition spd="slow">
    <p:wheel spokes="8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4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74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1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74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1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74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 nodeType="clickPar">
                      <p:stCondLst>
                        <p:cond delay="0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2000" fill="hold"/>
                                        <p:tgtEl>
                                          <p:spTgt spid="174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1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74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 nodeType="clickPar">
                      <p:stCondLst>
                        <p:cond delay="0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174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1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74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18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Glass Layers</Template>
  <TotalTime>295</TotalTime>
  <Words>49</Words>
  <Application>Microsoft Office PowerPoint</Application>
  <PresentationFormat>Экран (4:3)</PresentationFormat>
  <Paragraphs>17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Оформление по умолчанию</vt:lpstr>
      <vt:lpstr>Презентация PowerPoint</vt:lpstr>
      <vt:lpstr>Правила игры: Игру проводит взрослый,  сопровождая её презентацией; На слайдах  написаны  задания для ребят. Необходимо объяснить ответ и нажать «мышкой»  на  правильный вариант ответа; Если ответ верный - появится картинка, а если ответ не верный –  картинка исчезнет,   поменяет цвет или  будет вращаться.</vt:lpstr>
      <vt:lpstr>Презентация PowerPoint</vt:lpstr>
      <vt:lpstr>Какие деревья вы знаете?</vt:lpstr>
      <vt:lpstr>Отгадайте загадки</vt:lpstr>
      <vt:lpstr>Чьи это следы?</vt:lpstr>
      <vt:lpstr>Чем питается?</vt:lpstr>
      <vt:lpstr>Презентация PowerPoint</vt:lpstr>
      <vt:lpstr>Презентация PowerPoint</vt:lpstr>
      <vt:lpstr>Презентация PowerPoint</vt:lpstr>
      <vt:lpstr>Презентация PowerPoint</vt:lpstr>
      <vt:lpstr>Как правильно поступить?</vt:lpstr>
      <vt:lpstr>Презентация PowerPoint</vt:lpstr>
      <vt:lpstr>Презентация PowerPoint</vt:lpstr>
      <vt:lpstr>СПАСИБО ВАМ  ЗА УВЛЕКАТЕЛЬНОЕ ПУТЕШЕСТВИЕ!</vt:lpstr>
    </vt:vector>
  </TitlesOfParts>
  <Company>MoBIL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Неизвестный пользователь</cp:lastModifiedBy>
  <cp:revision>40</cp:revision>
  <dcterms:created xsi:type="dcterms:W3CDTF">2017-01-27T08:01:31Z</dcterms:created>
  <dcterms:modified xsi:type="dcterms:W3CDTF">2020-04-19T14:06:17Z</dcterms:modified>
</cp:coreProperties>
</file>