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6" r:id="rId15"/>
    <p:sldId id="275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0E577B-4170-4C29-BA71-E64C93CCA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B3D4AE-B4F0-446E-8653-715645B2D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84D6E3-A4EA-4E90-8F1A-F1DB3CA19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640DA-8F93-4626-92B8-86EF38EC067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84272477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1BDB4F-949E-42ED-B30B-E1BA10C94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3F3860-5D7E-4EBD-B3D7-E4AE42A381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43A65F-4E13-4446-80B4-A5C3A0D44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A552C-424E-4EDC-8233-D84E7FE4AEA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04858597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B9FF5A-4689-45A9-8B6A-6497F9B5D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E8565A-62BE-440E-9039-4DED85B0C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8C283F-929D-4B47-8126-4536DB12D8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AF4A2-71E4-482C-90E5-18B214171C3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74594320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20A522-3474-4105-89B1-E99B9BADA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DF0672-D93D-4E23-AB0A-AF33C9ECE4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EB1222-3E8F-4AB1-99F9-67D89CBB5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D5705-C2C8-458C-A161-1EBA71C23B5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9721983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1085E9-2FA7-47CA-B9E3-18BD911A63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3D65EB-EAF5-4D57-BA93-A209DC082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B0449A-60B1-4AC3-BEF3-28EAFD2BB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F4E55-1F35-4782-9D23-ED17BFFA6CC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69909697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1A1EE-3445-45BC-ABEB-1C676E239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212367-AF19-4BAB-901C-4967A3F2C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D5325-14ED-43F1-A721-56AB767F3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14830-BAD4-45BF-9728-CDF81945B76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51515148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B363B0-B969-4A80-A554-CD387CA0C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1EDE71-DF24-4718-90C4-073F475CC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CC70050-D29D-4DBA-876F-52C967D467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D8DE0-A88C-4E98-9637-0FC231D574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91730384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017BE2-9099-4BA5-ACDD-6D3E949AA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3473EA-3D38-4D07-80E5-CE8297F819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C6B274-3539-4456-9ADE-796B551C4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DA2DC-DA62-425B-8AD2-9FEE38C748E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15427036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ECC657-484E-4186-86AC-9BA16F896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A6EBD5-BA05-4E3A-9753-70E0D8B61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0BEA83-683E-455E-8B85-D8593A82F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87C7E-F41A-4AB2-9B75-AC0539AA3A8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45542142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A6013F-236C-42AC-A9DA-DA4F5D966D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02BB84-893E-4E97-8534-B3671E688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DA3513-D419-41EE-BEF1-8CC35E597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8F6DC-2E67-4CF1-9E53-A847897635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17343270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3D1E9E-22B8-4576-9F8A-0667D8D9A0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E82B-9004-4711-9AB0-6A45AA6EC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7629F0-B65E-4552-9124-E21FD7544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A3274-805F-414C-82FB-E646CAEAAA8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36143921"/>
      </p:ext>
    </p:extLst>
  </p:cSld>
  <p:clrMapOvr>
    <a:masterClrMapping/>
  </p:clrMapOvr>
  <p:transition spd="slow">
    <p:wheel spokes="8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audio" Target="../media/audio1.wav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B6D877-722C-4176-B9F6-387CC1208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2149110-CBCB-446C-9915-B77E644A7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DEAB438-89D5-4C02-A798-02D408D55C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38B5B6-1438-4964-A2D0-30A98E5A89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D91AC7-1CA6-40D8-B58B-3139FAFF57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07AA4CD-6677-467C-95C8-0320BB6F8F6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8"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7" Type="http://schemas.openxmlformats.org/officeDocument/2006/relationships/image" Target="../media/image57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6.jpeg" /><Relationship Id="rId5" Type="http://schemas.openxmlformats.org/officeDocument/2006/relationships/image" Target="../media/image55.jpeg" /><Relationship Id="rId4" Type="http://schemas.openxmlformats.org/officeDocument/2006/relationships/image" Target="../media/image5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 /><Relationship Id="rId3" Type="http://schemas.openxmlformats.org/officeDocument/2006/relationships/image" Target="../media/image58.png" /><Relationship Id="rId7" Type="http://schemas.openxmlformats.org/officeDocument/2006/relationships/image" Target="../media/image62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1.png" /><Relationship Id="rId5" Type="http://schemas.openxmlformats.org/officeDocument/2006/relationships/image" Target="../media/image60.jpeg" /><Relationship Id="rId4" Type="http://schemas.openxmlformats.org/officeDocument/2006/relationships/image" Target="../media/image59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 /><Relationship Id="rId3" Type="http://schemas.openxmlformats.org/officeDocument/2006/relationships/image" Target="../media/image64.jpeg" /><Relationship Id="rId7" Type="http://schemas.openxmlformats.org/officeDocument/2006/relationships/image" Target="../media/image68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67.png" /><Relationship Id="rId5" Type="http://schemas.openxmlformats.org/officeDocument/2006/relationships/image" Target="../media/image66.jpeg" /><Relationship Id="rId4" Type="http://schemas.openxmlformats.org/officeDocument/2006/relationships/image" Target="../media/image65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3.jpeg" /><Relationship Id="rId5" Type="http://schemas.openxmlformats.org/officeDocument/2006/relationships/image" Target="../media/image72.jpeg" /><Relationship Id="rId4" Type="http://schemas.openxmlformats.org/officeDocument/2006/relationships/image" Target="../media/image71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 /><Relationship Id="rId13" Type="http://schemas.openxmlformats.org/officeDocument/2006/relationships/image" Target="../media/image84.jpeg" /><Relationship Id="rId3" Type="http://schemas.openxmlformats.org/officeDocument/2006/relationships/image" Target="../media/image74.jpeg" /><Relationship Id="rId7" Type="http://schemas.openxmlformats.org/officeDocument/2006/relationships/image" Target="../media/image78.png" /><Relationship Id="rId12" Type="http://schemas.openxmlformats.org/officeDocument/2006/relationships/image" Target="../media/image83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7.jpeg" /><Relationship Id="rId11" Type="http://schemas.openxmlformats.org/officeDocument/2006/relationships/image" Target="../media/image82.jpeg" /><Relationship Id="rId5" Type="http://schemas.openxmlformats.org/officeDocument/2006/relationships/image" Target="../media/image76.jpeg" /><Relationship Id="rId10" Type="http://schemas.openxmlformats.org/officeDocument/2006/relationships/image" Target="../media/image81.jpeg" /><Relationship Id="rId4" Type="http://schemas.openxmlformats.org/officeDocument/2006/relationships/image" Target="../media/image75.png" /><Relationship Id="rId9" Type="http://schemas.openxmlformats.org/officeDocument/2006/relationships/image" Target="../media/image8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7" Type="http://schemas.openxmlformats.org/officeDocument/2006/relationships/image" Target="../media/image8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13" Type="http://schemas.openxmlformats.org/officeDocument/2006/relationships/image" Target="../media/image19.jpeg" /><Relationship Id="rId18" Type="http://schemas.openxmlformats.org/officeDocument/2006/relationships/image" Target="../media/image24.jpeg" /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12" Type="http://schemas.openxmlformats.org/officeDocument/2006/relationships/image" Target="../media/image18.jpeg" /><Relationship Id="rId17" Type="http://schemas.openxmlformats.org/officeDocument/2006/relationships/image" Target="../media/image23.jpeg" /><Relationship Id="rId2" Type="http://schemas.openxmlformats.org/officeDocument/2006/relationships/audio" Target="../media/audio2.wav" /><Relationship Id="rId16" Type="http://schemas.openxmlformats.org/officeDocument/2006/relationships/image" Target="../media/image22.jpeg" /><Relationship Id="rId20" Type="http://schemas.openxmlformats.org/officeDocument/2006/relationships/image" Target="../media/image26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2.png" /><Relationship Id="rId11" Type="http://schemas.openxmlformats.org/officeDocument/2006/relationships/image" Target="../media/image17.png" /><Relationship Id="rId5" Type="http://schemas.openxmlformats.org/officeDocument/2006/relationships/image" Target="../media/image11.png" /><Relationship Id="rId15" Type="http://schemas.openxmlformats.org/officeDocument/2006/relationships/image" Target="../media/image21.jpeg" /><Relationship Id="rId10" Type="http://schemas.openxmlformats.org/officeDocument/2006/relationships/image" Target="../media/image16.png" /><Relationship Id="rId19" Type="http://schemas.openxmlformats.org/officeDocument/2006/relationships/image" Target="../media/image25.jpeg" /><Relationship Id="rId4" Type="http://schemas.openxmlformats.org/officeDocument/2006/relationships/image" Target="../media/image10.png" /><Relationship Id="rId9" Type="http://schemas.openxmlformats.org/officeDocument/2006/relationships/image" Target="../media/image15.png" /><Relationship Id="rId14" Type="http://schemas.openxmlformats.org/officeDocument/2006/relationships/image" Target="../media/image20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13" Type="http://schemas.openxmlformats.org/officeDocument/2006/relationships/image" Target="../media/image37.png" /><Relationship Id="rId3" Type="http://schemas.openxmlformats.org/officeDocument/2006/relationships/image" Target="../media/image27.jpeg" /><Relationship Id="rId7" Type="http://schemas.openxmlformats.org/officeDocument/2006/relationships/image" Target="../media/image31.png" /><Relationship Id="rId12" Type="http://schemas.openxmlformats.org/officeDocument/2006/relationships/image" Target="../media/image36.jpe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0.jpeg" /><Relationship Id="rId11" Type="http://schemas.openxmlformats.org/officeDocument/2006/relationships/image" Target="../media/image35.jpeg" /><Relationship Id="rId5" Type="http://schemas.openxmlformats.org/officeDocument/2006/relationships/image" Target="../media/image29.jpeg" /><Relationship Id="rId10" Type="http://schemas.openxmlformats.org/officeDocument/2006/relationships/image" Target="../media/image34.jpeg" /><Relationship Id="rId4" Type="http://schemas.openxmlformats.org/officeDocument/2006/relationships/image" Target="../media/image28.jpeg" /><Relationship Id="rId9" Type="http://schemas.openxmlformats.org/officeDocument/2006/relationships/image" Target="../media/image33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7" Type="http://schemas.openxmlformats.org/officeDocument/2006/relationships/image" Target="../media/image42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1.jpeg" /><Relationship Id="rId5" Type="http://schemas.openxmlformats.org/officeDocument/2006/relationships/image" Target="../media/image40.jpeg" /><Relationship Id="rId4" Type="http://schemas.openxmlformats.org/officeDocument/2006/relationships/image" Target="../media/image39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7" Type="http://schemas.openxmlformats.org/officeDocument/2006/relationships/image" Target="../media/image47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6.jpeg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 /><Relationship Id="rId3" Type="http://schemas.openxmlformats.org/officeDocument/2006/relationships/image" Target="../media/image48.jpeg" /><Relationship Id="rId7" Type="http://schemas.openxmlformats.org/officeDocument/2006/relationships/image" Target="../media/image52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1.jpeg" /><Relationship Id="rId5" Type="http://schemas.openxmlformats.org/officeDocument/2006/relationships/image" Target="../media/image50.jpeg" /><Relationship Id="rId4" Type="http://schemas.openxmlformats.org/officeDocument/2006/relationships/image" Target="../media/image4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6750">
            <a:extLst>
              <a:ext uri="{FF2B5EF4-FFF2-40B4-BE49-F238E27FC236}">
                <a16:creationId xmlns:a16="http://schemas.microsoft.com/office/drawing/2014/main" id="{DD5E16E7-F1F3-4FCB-940A-6040657D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7">
            <a:extLst>
              <a:ext uri="{FF2B5EF4-FFF2-40B4-BE49-F238E27FC236}">
                <a16:creationId xmlns:a16="http://schemas.microsoft.com/office/drawing/2014/main" id="{BAEDBE35-0F4A-42C0-8EAC-15AFA01C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781300"/>
            <a:ext cx="6753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100" b="1">
                <a:solidFill>
                  <a:schemeClr val="tx2"/>
                </a:solidFill>
                <a:latin typeface="Monotype Corsiva" panose="03010101010201010101" pitchFamily="66" charset="0"/>
              </a:rPr>
              <a:t>Интерактивная игра</a:t>
            </a:r>
            <a:br>
              <a:rPr lang="ru-RU" altLang="en-US" sz="2100" b="1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altLang="en-US" sz="2100" b="1">
                <a:solidFill>
                  <a:schemeClr val="tx2"/>
                </a:solidFill>
                <a:latin typeface="Monotype Corsiva" panose="03010101010201010101" pitchFamily="66" charset="0"/>
              </a:rPr>
              <a:t>для детей старшего дошкольного возраста</a:t>
            </a:r>
            <a:br>
              <a:rPr lang="ru-RU" altLang="en-US" sz="2100" b="1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altLang="en-US" sz="2100" b="1">
                <a:solidFill>
                  <a:schemeClr val="tx2"/>
                </a:solidFill>
                <a:latin typeface="Monotype Corsiva" panose="03010101010201010101" pitchFamily="66" charset="0"/>
              </a:rPr>
              <a:t>«Дикие животные леса»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медведь 2">
            <a:extLst>
              <a:ext uri="{FF2B5EF4-FFF2-40B4-BE49-F238E27FC236}">
                <a16:creationId xmlns:a16="http://schemas.microsoft.com/office/drawing/2014/main" id="{553999E5-B84E-4BE5-9690-66A074733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264275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медок">
            <a:extLst>
              <a:ext uri="{FF2B5EF4-FFF2-40B4-BE49-F238E27FC236}">
                <a16:creationId xmlns:a16="http://schemas.microsoft.com/office/drawing/2014/main" id="{86667CCF-E982-4FAF-B825-4BA3C4DA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24400"/>
            <a:ext cx="2087563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чупа чупс">
            <a:extLst>
              <a:ext uri="{FF2B5EF4-FFF2-40B4-BE49-F238E27FC236}">
                <a16:creationId xmlns:a16="http://schemas.microsoft.com/office/drawing/2014/main" id="{9F2A9E55-04A2-405F-A52E-37061318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652963"/>
            <a:ext cx="18716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цветы">
            <a:extLst>
              <a:ext uri="{FF2B5EF4-FFF2-40B4-BE49-F238E27FC236}">
                <a16:creationId xmlns:a16="http://schemas.microsoft.com/office/drawing/2014/main" id="{4F955E23-A826-4C6D-ADA8-07A75099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652963"/>
            <a:ext cx="19970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ягодки 3">
            <a:extLst>
              <a:ext uri="{FF2B5EF4-FFF2-40B4-BE49-F238E27FC236}">
                <a16:creationId xmlns:a16="http://schemas.microsoft.com/office/drawing/2014/main" id="{3F9A07EA-6179-4474-A454-78B5F991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4868863"/>
            <a:ext cx="23034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9">
            <a:extLst>
              <a:ext uri="{FF2B5EF4-FFF2-40B4-BE49-F238E27FC236}">
                <a16:creationId xmlns:a16="http://schemas.microsoft.com/office/drawing/2014/main" id="{B1421A4E-CE21-454D-A046-0E424F392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2263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 b="1">
                <a:solidFill>
                  <a:schemeClr val="tx2"/>
                </a:solidFill>
              </a:rPr>
              <a:t>Чем питается?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84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заяц 4">
            <a:extLst>
              <a:ext uri="{FF2B5EF4-FFF2-40B4-BE49-F238E27FC236}">
                <a16:creationId xmlns:a16="http://schemas.microsoft.com/office/drawing/2014/main" id="{5DA8ABFC-19C0-40F5-B80C-25C8CE26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41325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травка3">
            <a:extLst>
              <a:ext uri="{FF2B5EF4-FFF2-40B4-BE49-F238E27FC236}">
                <a16:creationId xmlns:a16="http://schemas.microsoft.com/office/drawing/2014/main" id="{4E443F50-93BD-49A4-9B40-AE98E652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17637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молоко">
            <a:extLst>
              <a:ext uri="{FF2B5EF4-FFF2-40B4-BE49-F238E27FC236}">
                <a16:creationId xmlns:a16="http://schemas.microsoft.com/office/drawing/2014/main" id="{56163771-C697-4ADA-BB46-1FADB259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00663"/>
            <a:ext cx="1800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жук">
            <a:extLst>
              <a:ext uri="{FF2B5EF4-FFF2-40B4-BE49-F238E27FC236}">
                <a16:creationId xmlns:a16="http://schemas.microsoft.com/office/drawing/2014/main" id="{9811D826-7686-43BB-B08D-468F3763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589588"/>
            <a:ext cx="17287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морковь">
            <a:extLst>
              <a:ext uri="{FF2B5EF4-FFF2-40B4-BE49-F238E27FC236}">
                <a16:creationId xmlns:a16="http://schemas.microsoft.com/office/drawing/2014/main" id="{58417577-7422-4F12-AF00-63E86D24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73688"/>
            <a:ext cx="19446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яблочко">
            <a:extLst>
              <a:ext uri="{FF2B5EF4-FFF2-40B4-BE49-F238E27FC236}">
                <a16:creationId xmlns:a16="http://schemas.microsoft.com/office/drawing/2014/main" id="{AC73D24B-6816-4215-B3AC-CECE6665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300663"/>
            <a:ext cx="19161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11">
            <a:extLst>
              <a:ext uri="{FF2B5EF4-FFF2-40B4-BE49-F238E27FC236}">
                <a16:creationId xmlns:a16="http://schemas.microsoft.com/office/drawing/2014/main" id="{CE74C61F-85F7-420A-A278-842113017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363" y="0"/>
            <a:ext cx="332263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 b="1">
                <a:solidFill>
                  <a:schemeClr val="tx2"/>
                </a:solidFill>
              </a:rPr>
              <a:t>Чем питается?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4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94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94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пожар">
            <a:extLst>
              <a:ext uri="{FF2B5EF4-FFF2-40B4-BE49-F238E27FC236}">
                <a16:creationId xmlns:a16="http://schemas.microsoft.com/office/drawing/2014/main" id="{7C9AF025-AD08-45DF-995B-889D6AF9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3">
            <a:extLst>
              <a:ext uri="{FF2B5EF4-FFF2-40B4-BE49-F238E27FC236}">
                <a16:creationId xmlns:a16="http://schemas.microsoft.com/office/drawing/2014/main" id="{EEF1CAA2-ECF5-48EC-9AD7-10C7CA592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9463"/>
            <a:ext cx="1763713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тушение пожара 7">
            <a:extLst>
              <a:ext uri="{FF2B5EF4-FFF2-40B4-BE49-F238E27FC236}">
                <a16:creationId xmlns:a16="http://schemas.microsoft.com/office/drawing/2014/main" id="{C0FA8CEA-8268-4CC5-BE28-527CB753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81525"/>
            <a:ext cx="12811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тушение пожара 5">
            <a:extLst>
              <a:ext uri="{FF2B5EF4-FFF2-40B4-BE49-F238E27FC236}">
                <a16:creationId xmlns:a16="http://schemas.microsoft.com/office/drawing/2014/main" id="{A7DC98AC-4FD2-4450-A75C-986CA4B6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581525"/>
            <a:ext cx="126206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зажигает спичкиъ">
            <a:extLst>
              <a:ext uri="{FF2B5EF4-FFF2-40B4-BE49-F238E27FC236}">
                <a16:creationId xmlns:a16="http://schemas.microsoft.com/office/drawing/2014/main" id="{46A7F330-D7AE-46CE-9DA0-B729CE7B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1525"/>
            <a:ext cx="16557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залез на дерево">
            <a:extLst>
              <a:ext uri="{FF2B5EF4-FFF2-40B4-BE49-F238E27FC236}">
                <a16:creationId xmlns:a16="http://schemas.microsoft.com/office/drawing/2014/main" id="{FD080021-75D6-4100-AB5C-1AB9E6FA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81525"/>
            <a:ext cx="14827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2">
            <a:extLst>
              <a:ext uri="{FF2B5EF4-FFF2-40B4-BE49-F238E27FC236}">
                <a16:creationId xmlns:a16="http://schemas.microsoft.com/office/drawing/2014/main" id="{ECF070C3-08E9-425E-86ED-06244C0EB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4619625" cy="725487"/>
          </a:xfrm>
        </p:spPr>
        <p:txBody>
          <a:bodyPr/>
          <a:lstStyle/>
          <a:p>
            <a:pPr eaLnBrk="1" hangingPunct="1"/>
            <a:r>
              <a:rPr lang="ru-RU" altLang="en-US" sz="2800" b="1">
                <a:solidFill>
                  <a:schemeClr val="bg1"/>
                </a:solidFill>
              </a:rPr>
              <a:t>Как правильно поступить?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4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04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загрязненная вода рыба">
            <a:extLst>
              <a:ext uri="{FF2B5EF4-FFF2-40B4-BE49-F238E27FC236}">
                <a16:creationId xmlns:a16="http://schemas.microsoft.com/office/drawing/2014/main" id="{C9539102-08AD-42C1-95ED-34F9F6F6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загрязнение воды">
            <a:extLst>
              <a:ext uri="{FF2B5EF4-FFF2-40B4-BE49-F238E27FC236}">
                <a16:creationId xmlns:a16="http://schemas.microsoft.com/office/drawing/2014/main" id="{AD5E38E4-59B7-4004-8A81-45671536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20431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бросать мусоръ">
            <a:extLst>
              <a:ext uri="{FF2B5EF4-FFF2-40B4-BE49-F238E27FC236}">
                <a16:creationId xmlns:a16="http://schemas.microsoft.com/office/drawing/2014/main" id="{AF23CDED-731A-4961-8518-7F92B2A1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6129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убрать мусор">
            <a:extLst>
              <a:ext uri="{FF2B5EF4-FFF2-40B4-BE49-F238E27FC236}">
                <a16:creationId xmlns:a16="http://schemas.microsoft.com/office/drawing/2014/main" id="{CB2DEFE9-FA50-4B54-9211-C68DFFF3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0350"/>
            <a:ext cx="27305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">
            <a:extLst>
              <a:ext uri="{FF2B5EF4-FFF2-40B4-BE49-F238E27FC236}">
                <a16:creationId xmlns:a16="http://schemas.microsoft.com/office/drawing/2014/main" id="{9BECDAD7-92AA-475C-9848-ADD73017A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975" y="5734050"/>
            <a:ext cx="36353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chemeClr val="bg1"/>
                </a:solidFill>
              </a:rPr>
              <a:t>Как правильно поступить?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15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7">
            <a:extLst>
              <a:ext uri="{FF2B5EF4-FFF2-40B4-BE49-F238E27FC236}">
                <a16:creationId xmlns:a16="http://schemas.microsoft.com/office/drawing/2014/main" id="{5FB0DDF9-4987-4ED7-BDD6-B547E869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>
            <a:extLst>
              <a:ext uri="{FF2B5EF4-FFF2-40B4-BE49-F238E27FC236}">
                <a16:creationId xmlns:a16="http://schemas.microsoft.com/office/drawing/2014/main" id="{2B25A28B-5507-4B30-9115-CEA79F8BE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55165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ПРАВИЛА ПОВЕДЕНИЯ В ЛЕСУ</a:t>
            </a:r>
          </a:p>
        </p:txBody>
      </p:sp>
      <p:pic>
        <p:nvPicPr>
          <p:cNvPr id="46086" name="Picture 6" descr="правила поведения 1">
            <a:extLst>
              <a:ext uri="{FF2B5EF4-FFF2-40B4-BE49-F238E27FC236}">
                <a16:creationId xmlns:a16="http://schemas.microsoft.com/office/drawing/2014/main" id="{8BFBF33E-0EAF-45FC-A78E-C394B818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22669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правила поведения 3">
            <a:extLst>
              <a:ext uri="{FF2B5EF4-FFF2-40B4-BE49-F238E27FC236}">
                <a16:creationId xmlns:a16="http://schemas.microsoft.com/office/drawing/2014/main" id="{63E24C5E-B810-4E5B-907F-F0B3D6FF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223202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правила поведения 2">
            <a:extLst>
              <a:ext uri="{FF2B5EF4-FFF2-40B4-BE49-F238E27FC236}">
                <a16:creationId xmlns:a16="http://schemas.microsoft.com/office/drawing/2014/main" id="{DDD2A247-604F-46D4-BD85-950C85F3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21605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правила поведения 9">
            <a:extLst>
              <a:ext uri="{FF2B5EF4-FFF2-40B4-BE49-F238E27FC236}">
                <a16:creationId xmlns:a16="http://schemas.microsoft.com/office/drawing/2014/main" id="{A9C91985-47F9-48A2-81AB-F25D3224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8913"/>
            <a:ext cx="208915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правила поведения 4">
            <a:extLst>
              <a:ext uri="{FF2B5EF4-FFF2-40B4-BE49-F238E27FC236}">
                <a16:creationId xmlns:a16="http://schemas.microsoft.com/office/drawing/2014/main" id="{1AAEE731-E705-4796-89BF-F5EC0530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21018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правила поведения 6">
            <a:extLst>
              <a:ext uri="{FF2B5EF4-FFF2-40B4-BE49-F238E27FC236}">
                <a16:creationId xmlns:a16="http://schemas.microsoft.com/office/drawing/2014/main" id="{00287969-07B7-4435-A6AC-B9526957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00213"/>
            <a:ext cx="208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правила поведения 10">
            <a:extLst>
              <a:ext uri="{FF2B5EF4-FFF2-40B4-BE49-F238E27FC236}">
                <a16:creationId xmlns:a16="http://schemas.microsoft.com/office/drawing/2014/main" id="{888CAC14-9507-4652-974A-5123CB04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00213"/>
            <a:ext cx="2087562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правила поведения 5">
            <a:extLst>
              <a:ext uri="{FF2B5EF4-FFF2-40B4-BE49-F238E27FC236}">
                <a16:creationId xmlns:a16="http://schemas.microsoft.com/office/drawing/2014/main" id="{E30DC09D-73B8-42BF-94E4-D62A686F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141663"/>
            <a:ext cx="20193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 descr="правила поведения 8">
            <a:extLst>
              <a:ext uri="{FF2B5EF4-FFF2-40B4-BE49-F238E27FC236}">
                <a16:creationId xmlns:a16="http://schemas.microsoft.com/office/drawing/2014/main" id="{C18EC4A6-F546-41AD-941B-C54490BD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208756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 descr="правила поведения 7">
            <a:extLst>
              <a:ext uri="{FF2B5EF4-FFF2-40B4-BE49-F238E27FC236}">
                <a16:creationId xmlns:a16="http://schemas.microsoft.com/office/drawing/2014/main" id="{CBA621EB-4E96-41DA-8388-F2959B13F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08500"/>
            <a:ext cx="20875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00091 (1)">
            <a:extLst>
              <a:ext uri="{FF2B5EF4-FFF2-40B4-BE49-F238E27FC236}">
                <a16:creationId xmlns:a16="http://schemas.microsoft.com/office/drawing/2014/main" id="{437F9696-D926-4C83-A5D0-05FA956E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ED36A35F-CFED-43F7-8947-E3C2B930C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708275"/>
            <a:ext cx="8147050" cy="19304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СПАСИБО ВАМ </a:t>
            </a:r>
            <a:br>
              <a:rPr lang="ru-RU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ЗА УВЛЕКАТЕЛЬНОЕ ПУТЕШЕСТВИЕ!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jungle-animals-cards-for-kids-vector2">
            <a:extLst>
              <a:ext uri="{FF2B5EF4-FFF2-40B4-BE49-F238E27FC236}">
                <a16:creationId xmlns:a16="http://schemas.microsoft.com/office/drawing/2014/main" id="{1952D47F-E5A4-4F4B-B216-4659B3FC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C56431CC-9A3A-4EF9-AF53-FDD37849A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4075" y="1341438"/>
            <a:ext cx="5256213" cy="3960812"/>
          </a:xfrm>
        </p:spPr>
        <p:txBody>
          <a:bodyPr/>
          <a:lstStyle/>
          <a:p>
            <a:pPr eaLnBrk="1" hangingPunct="1"/>
            <a:r>
              <a:rPr lang="ru-RU" altLang="en-US" sz="2200" b="1" i="1">
                <a:latin typeface="Monotype Corsiva" panose="03010101010201010101" pitchFamily="66" charset="0"/>
              </a:rPr>
              <a:t>Правила игры: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Игру проводит взрослый, 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сопровождая её презентацией;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На слайдах  написаны  задания для ребят. Необходимо объяснить ответ и нажать «мышкой»  на  правильный вариант ответа;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Если ответ верный - появится картинка, а если ответ не верный – 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картинка исчезнет,  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поменяет цвет или </a:t>
            </a:r>
            <a:br>
              <a:rPr lang="ru-RU" altLang="en-US" sz="2200">
                <a:latin typeface="Monotype Corsiva" panose="03010101010201010101" pitchFamily="66" charset="0"/>
              </a:rPr>
            </a:br>
            <a:r>
              <a:rPr lang="ru-RU" altLang="en-US" sz="2200">
                <a:latin typeface="Monotype Corsiva" panose="03010101010201010101" pitchFamily="66" charset="0"/>
              </a:rPr>
              <a:t>будет вращаться.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856839_html_44b1bca7">
            <a:extLst>
              <a:ext uri="{FF2B5EF4-FFF2-40B4-BE49-F238E27FC236}">
                <a16:creationId xmlns:a16="http://schemas.microsoft.com/office/drawing/2014/main" id="{22FEBDD5-4B18-4BE2-9F64-7740409D9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000091">
            <a:extLst>
              <a:ext uri="{FF2B5EF4-FFF2-40B4-BE49-F238E27FC236}">
                <a16:creationId xmlns:a16="http://schemas.microsoft.com/office/drawing/2014/main" id="{31F1C29C-84F5-4E4C-A4F4-30CBC7E6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e4a5aa_c57b18ac975a40c98db47785fc4359d8">
            <a:extLst>
              <a:ext uri="{FF2B5EF4-FFF2-40B4-BE49-F238E27FC236}">
                <a16:creationId xmlns:a16="http://schemas.microsoft.com/office/drawing/2014/main" id="{0722DF27-B0B7-41FD-8337-5D3DCDA5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4138"/>
            <a:ext cx="288925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dub">
            <a:extLst>
              <a:ext uri="{FF2B5EF4-FFF2-40B4-BE49-F238E27FC236}">
                <a16:creationId xmlns:a16="http://schemas.microsoft.com/office/drawing/2014/main" id="{980D9AAC-9ACB-44CC-A57B-CAEF126D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24300"/>
            <a:ext cx="26860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15796009_ml-copyright-kstudija-123RF-Stock-Photo-1024x1024">
            <a:extLst>
              <a:ext uri="{FF2B5EF4-FFF2-40B4-BE49-F238E27FC236}">
                <a16:creationId xmlns:a16="http://schemas.microsoft.com/office/drawing/2014/main" id="{D0C6422C-C6C3-4A26-9296-DE3AAB45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52513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1030894_derevo-ryabiny-raskraska">
            <a:extLst>
              <a:ext uri="{FF2B5EF4-FFF2-40B4-BE49-F238E27FC236}">
                <a16:creationId xmlns:a16="http://schemas.microsoft.com/office/drawing/2014/main" id="{5A46CC82-228B-48FE-891D-F1AC4875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2852738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13">
            <a:extLst>
              <a:ext uri="{FF2B5EF4-FFF2-40B4-BE49-F238E27FC236}">
                <a16:creationId xmlns:a16="http://schemas.microsoft.com/office/drawing/2014/main" id="{AEFCD512-325A-4B3B-BD87-B9DFFA80B7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>
                <a:solidFill>
                  <a:schemeClr val="bg1"/>
                </a:solidFill>
              </a:rPr>
              <a:t>Какие деревья вы знаете?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белка">
            <a:extLst>
              <a:ext uri="{FF2B5EF4-FFF2-40B4-BE49-F238E27FC236}">
                <a16:creationId xmlns:a16="http://schemas.microsoft.com/office/drawing/2014/main" id="{EEE243F6-69E9-4AC8-8A5D-F8A2342AD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14795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4" descr="лиса">
            <a:extLst>
              <a:ext uri="{FF2B5EF4-FFF2-40B4-BE49-F238E27FC236}">
                <a16:creationId xmlns:a16="http://schemas.microsoft.com/office/drawing/2014/main" id="{442EB640-10F6-4779-A77F-61B45CF1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350"/>
            <a:ext cx="1631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5" descr="миша">
            <a:extLst>
              <a:ext uri="{FF2B5EF4-FFF2-40B4-BE49-F238E27FC236}">
                <a16:creationId xmlns:a16="http://schemas.microsoft.com/office/drawing/2014/main" id="{E3E9E96B-C087-4078-9A8B-52C22BAF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49275"/>
            <a:ext cx="15113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6" descr="заяц">
            <a:extLst>
              <a:ext uri="{FF2B5EF4-FFF2-40B4-BE49-F238E27FC236}">
                <a16:creationId xmlns:a16="http://schemas.microsoft.com/office/drawing/2014/main" id="{AB56E645-E1D5-42A2-9337-F628DE68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781300"/>
            <a:ext cx="187166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" descr="волк">
            <a:extLst>
              <a:ext uri="{FF2B5EF4-FFF2-40B4-BE49-F238E27FC236}">
                <a16:creationId xmlns:a16="http://schemas.microsoft.com/office/drawing/2014/main" id="{8C71E413-5B58-40A8-8A21-75601216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868863"/>
            <a:ext cx="151923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8" descr="ёж">
            <a:extLst>
              <a:ext uri="{FF2B5EF4-FFF2-40B4-BE49-F238E27FC236}">
                <a16:creationId xmlns:a16="http://schemas.microsoft.com/office/drawing/2014/main" id="{7288F0CD-23CB-4D12-ABC3-BB94BCC4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9" descr="лось">
            <a:extLst>
              <a:ext uri="{FF2B5EF4-FFF2-40B4-BE49-F238E27FC236}">
                <a16:creationId xmlns:a16="http://schemas.microsoft.com/office/drawing/2014/main" id="{ED7D830C-5FCF-4370-8237-3831167D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81300"/>
            <a:ext cx="1800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0" descr="кабан">
            <a:extLst>
              <a:ext uri="{FF2B5EF4-FFF2-40B4-BE49-F238E27FC236}">
                <a16:creationId xmlns:a16="http://schemas.microsoft.com/office/drawing/2014/main" id="{17D563A5-82AE-4942-9EFF-0EA53F70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97425"/>
            <a:ext cx="137318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1" descr="рысь">
            <a:extLst>
              <a:ext uri="{FF2B5EF4-FFF2-40B4-BE49-F238E27FC236}">
                <a16:creationId xmlns:a16="http://schemas.microsoft.com/office/drawing/2014/main" id="{C41DE3F2-F8FF-48A9-82C3-B7372E64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4400"/>
            <a:ext cx="230505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 descr="Квадрат белка">
            <a:extLst>
              <a:ext uri="{FF2B5EF4-FFF2-40B4-BE49-F238E27FC236}">
                <a16:creationId xmlns:a16="http://schemas.microsoft.com/office/drawing/2014/main" id="{FAF77DD1-B508-463B-BE5E-E4A9C4499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132138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 descr="Квадрат лиса">
            <a:extLst>
              <a:ext uri="{FF2B5EF4-FFF2-40B4-BE49-F238E27FC236}">
                <a16:creationId xmlns:a16="http://schemas.microsoft.com/office/drawing/2014/main" id="{ECDB7C02-E26C-4000-88A4-1E18735E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5888"/>
            <a:ext cx="309562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 descr="Квадрат медведь">
            <a:extLst>
              <a:ext uri="{FF2B5EF4-FFF2-40B4-BE49-F238E27FC236}">
                <a16:creationId xmlns:a16="http://schemas.microsoft.com/office/drawing/2014/main" id="{42DE8DDB-319A-4EF4-B3E5-2DA147D0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60350"/>
            <a:ext cx="2844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 descr="Квадрат заяц">
            <a:extLst>
              <a:ext uri="{FF2B5EF4-FFF2-40B4-BE49-F238E27FC236}">
                <a16:creationId xmlns:a16="http://schemas.microsoft.com/office/drawing/2014/main" id="{6A9FA7CC-4310-4563-8106-63194ACB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313213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6" descr="Квадрат волк">
            <a:extLst>
              <a:ext uri="{FF2B5EF4-FFF2-40B4-BE49-F238E27FC236}">
                <a16:creationId xmlns:a16="http://schemas.microsoft.com/office/drawing/2014/main" id="{6074A108-F6D7-4C90-A1CE-52C15AB0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313213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7" descr="Квадрат еж">
            <a:extLst>
              <a:ext uri="{FF2B5EF4-FFF2-40B4-BE49-F238E27FC236}">
                <a16:creationId xmlns:a16="http://schemas.microsoft.com/office/drawing/2014/main" id="{FD5F687C-7A82-4E9D-B63B-28553233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49500"/>
            <a:ext cx="302418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28" descr="Квадрат лось">
            <a:extLst>
              <a:ext uri="{FF2B5EF4-FFF2-40B4-BE49-F238E27FC236}">
                <a16:creationId xmlns:a16="http://schemas.microsoft.com/office/drawing/2014/main" id="{DE1DB81F-4EB0-4E27-BD45-11B15844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20938"/>
            <a:ext cx="2843212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29" descr="Квадрат кабан">
            <a:extLst>
              <a:ext uri="{FF2B5EF4-FFF2-40B4-BE49-F238E27FC236}">
                <a16:creationId xmlns:a16="http://schemas.microsoft.com/office/drawing/2014/main" id="{B75179B7-2695-44D2-8568-352E7AE26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989262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30" descr="Квадрат рысь">
            <a:extLst>
              <a:ext uri="{FF2B5EF4-FFF2-40B4-BE49-F238E27FC236}">
                <a16:creationId xmlns:a16="http://schemas.microsoft.com/office/drawing/2014/main" id="{3164EE5B-BC4B-4C10-9A08-A24D8C0D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4724400"/>
            <a:ext cx="291782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Rectangle 31">
            <a:extLst>
              <a:ext uri="{FF2B5EF4-FFF2-40B4-BE49-F238E27FC236}">
                <a16:creationId xmlns:a16="http://schemas.microsoft.com/office/drawing/2014/main" id="{6C26EA89-510F-46B8-84C0-11DE01E45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113" y="2133600"/>
            <a:ext cx="3322637" cy="293688"/>
          </a:xfrm>
        </p:spPr>
        <p:txBody>
          <a:bodyPr/>
          <a:lstStyle/>
          <a:p>
            <a:pPr eaLnBrk="1" hangingPunct="1"/>
            <a:r>
              <a:rPr lang="ru-RU" altLang="en-US" sz="1800" b="1">
                <a:solidFill>
                  <a:srgbClr val="FF3300"/>
                </a:solidFill>
              </a:rPr>
              <a:t>Отгадайте загадки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lip4640">
            <a:extLst>
              <a:ext uri="{FF2B5EF4-FFF2-40B4-BE49-F238E27FC236}">
                <a16:creationId xmlns:a16="http://schemas.microsoft.com/office/drawing/2014/main" id="{58C28BDF-0A56-410D-8DED-1FBE78B7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заяц 2">
            <a:extLst>
              <a:ext uri="{FF2B5EF4-FFF2-40B4-BE49-F238E27FC236}">
                <a16:creationId xmlns:a16="http://schemas.microsoft.com/office/drawing/2014/main" id="{43DAF5A5-D478-4B9A-BD88-02D235F3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22987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волк 2">
            <a:extLst>
              <a:ext uri="{FF2B5EF4-FFF2-40B4-BE49-F238E27FC236}">
                <a16:creationId xmlns:a16="http://schemas.microsoft.com/office/drawing/2014/main" id="{2008629F-7813-4F28-AC5F-CF14265C8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76517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медведь 2">
            <a:extLst>
              <a:ext uri="{FF2B5EF4-FFF2-40B4-BE49-F238E27FC236}">
                <a16:creationId xmlns:a16="http://schemas.microsoft.com/office/drawing/2014/main" id="{CC812B58-7F8D-4D51-A3E5-5CAB257BD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836613"/>
            <a:ext cx="280828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 descr="лось 2">
            <a:extLst>
              <a:ext uri="{FF2B5EF4-FFF2-40B4-BE49-F238E27FC236}">
                <a16:creationId xmlns:a16="http://schemas.microsoft.com/office/drawing/2014/main" id="{CC57B7FA-3EFD-4443-9281-BD3DACEE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281463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 descr="ёж 2">
            <a:extLst>
              <a:ext uri="{FF2B5EF4-FFF2-40B4-BE49-F238E27FC236}">
                <a16:creationId xmlns:a16="http://schemas.microsoft.com/office/drawing/2014/main" id="{B5849038-73B0-4200-B1C7-5EB995E5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68638"/>
            <a:ext cx="219233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следы зайца">
            <a:extLst>
              <a:ext uri="{FF2B5EF4-FFF2-40B4-BE49-F238E27FC236}">
                <a16:creationId xmlns:a16="http://schemas.microsoft.com/office/drawing/2014/main" id="{4A296757-0521-41A6-A0B1-EAE305C50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24130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следы волка">
            <a:extLst>
              <a:ext uri="{FF2B5EF4-FFF2-40B4-BE49-F238E27FC236}">
                <a16:creationId xmlns:a16="http://schemas.microsoft.com/office/drawing/2014/main" id="{FCA2FE7F-B18F-4DC1-A69F-40A349DF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76517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7" descr="следы лося">
            <a:extLst>
              <a:ext uri="{FF2B5EF4-FFF2-40B4-BE49-F238E27FC236}">
                <a16:creationId xmlns:a16="http://schemas.microsoft.com/office/drawing/2014/main" id="{E9A57AB6-9D43-408E-942C-F84DC0EA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29527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8" descr="следы медведя">
            <a:extLst>
              <a:ext uri="{FF2B5EF4-FFF2-40B4-BE49-F238E27FC236}">
                <a16:creationId xmlns:a16="http://schemas.microsoft.com/office/drawing/2014/main" id="{90CB5FAA-AF9A-4448-AEAB-4221277C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765175"/>
            <a:ext cx="28082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0" descr="следы ежа">
            <a:extLst>
              <a:ext uri="{FF2B5EF4-FFF2-40B4-BE49-F238E27FC236}">
                <a16:creationId xmlns:a16="http://schemas.microsoft.com/office/drawing/2014/main" id="{41E83BB7-1E6D-491D-9ABB-79DA9BDC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429000"/>
            <a:ext cx="3149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Rectangle 21">
            <a:extLst>
              <a:ext uri="{FF2B5EF4-FFF2-40B4-BE49-F238E27FC236}">
                <a16:creationId xmlns:a16="http://schemas.microsoft.com/office/drawing/2014/main" id="{81C29556-58A3-41BA-B797-0CA2BD98A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5545137" cy="719138"/>
          </a:xfrm>
        </p:spPr>
        <p:txBody>
          <a:bodyPr/>
          <a:lstStyle/>
          <a:p>
            <a:pPr eaLnBrk="1" hangingPunct="1"/>
            <a:r>
              <a:rPr lang="ru-RU" altLang="en-US" sz="4000" b="1"/>
              <a:t>Чьи это следы?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ёж 3">
            <a:extLst>
              <a:ext uri="{FF2B5EF4-FFF2-40B4-BE49-F238E27FC236}">
                <a16:creationId xmlns:a16="http://schemas.microsoft.com/office/drawing/2014/main" id="{D0EBD5E2-C5BF-4570-8EB8-5754F955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3375"/>
            <a:ext cx="56896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грибы 1">
            <a:extLst>
              <a:ext uri="{FF2B5EF4-FFF2-40B4-BE49-F238E27FC236}">
                <a16:creationId xmlns:a16="http://schemas.microsoft.com/office/drawing/2014/main" id="{EC33D43B-FA2B-46F4-B453-4A5777C2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яблоко">
            <a:extLst>
              <a:ext uri="{FF2B5EF4-FFF2-40B4-BE49-F238E27FC236}">
                <a16:creationId xmlns:a16="http://schemas.microsoft.com/office/drawing/2014/main" id="{24991A53-D2EC-430F-9691-F4F2E427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292600"/>
            <a:ext cx="1905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мед">
            <a:extLst>
              <a:ext uri="{FF2B5EF4-FFF2-40B4-BE49-F238E27FC236}">
                <a16:creationId xmlns:a16="http://schemas.microsoft.com/office/drawing/2014/main" id="{7CDE03C6-266D-4A52-B177-2EB9B086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22098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конфеты">
            <a:extLst>
              <a:ext uri="{FF2B5EF4-FFF2-40B4-BE49-F238E27FC236}">
                <a16:creationId xmlns:a16="http://schemas.microsoft.com/office/drawing/2014/main" id="{572C1691-F846-4D8B-9230-5AAA15F6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81525"/>
            <a:ext cx="241141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1">
            <a:extLst>
              <a:ext uri="{FF2B5EF4-FFF2-40B4-BE49-F238E27FC236}">
                <a16:creationId xmlns:a16="http://schemas.microsoft.com/office/drawing/2014/main" id="{6BACCF73-0DF9-4DEC-B474-1B8480FCB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1363" y="0"/>
            <a:ext cx="3322637" cy="1084263"/>
          </a:xfrm>
        </p:spPr>
        <p:txBody>
          <a:bodyPr/>
          <a:lstStyle/>
          <a:p>
            <a:pPr eaLnBrk="1" hangingPunct="1"/>
            <a:r>
              <a:rPr lang="ru-RU" altLang="en-US" sz="4000" b="1"/>
              <a:t>Чем питается?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лиса 3">
            <a:extLst>
              <a:ext uri="{FF2B5EF4-FFF2-40B4-BE49-F238E27FC236}">
                <a16:creationId xmlns:a16="http://schemas.microsoft.com/office/drawing/2014/main" id="{BBAAAC81-BBB6-4F54-9181-0C259E7E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384925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0,,69788981,00">
            <a:extLst>
              <a:ext uri="{FF2B5EF4-FFF2-40B4-BE49-F238E27FC236}">
                <a16:creationId xmlns:a16="http://schemas.microsoft.com/office/drawing/2014/main" id="{887A77DD-24C6-4241-BF22-2E5844B4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23399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орехи">
            <a:extLst>
              <a:ext uri="{FF2B5EF4-FFF2-40B4-BE49-F238E27FC236}">
                <a16:creationId xmlns:a16="http://schemas.microsoft.com/office/drawing/2014/main" id="{2AEAAF71-B58F-4AC7-8CFF-B4E4EDEC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97425"/>
            <a:ext cx="2736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курица">
            <a:extLst>
              <a:ext uri="{FF2B5EF4-FFF2-40B4-BE49-F238E27FC236}">
                <a16:creationId xmlns:a16="http://schemas.microsoft.com/office/drawing/2014/main" id="{C76EB5D0-4951-47C3-AF56-C1FD0F21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797425"/>
            <a:ext cx="21193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трава 2">
            <a:extLst>
              <a:ext uri="{FF2B5EF4-FFF2-40B4-BE49-F238E27FC236}">
                <a16:creationId xmlns:a16="http://schemas.microsoft.com/office/drawing/2014/main" id="{36B69657-E0C9-43EF-8078-CF916F55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84763"/>
            <a:ext cx="187325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10">
            <a:extLst>
              <a:ext uri="{FF2B5EF4-FFF2-40B4-BE49-F238E27FC236}">
                <a16:creationId xmlns:a16="http://schemas.microsoft.com/office/drawing/2014/main" id="{341FFFC4-4287-432C-B374-09F6F1301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2263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 b="1">
                <a:solidFill>
                  <a:schemeClr val="tx2"/>
                </a:solidFill>
              </a:rPr>
              <a:t>Чем питается?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3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63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белка 2">
            <a:extLst>
              <a:ext uri="{FF2B5EF4-FFF2-40B4-BE49-F238E27FC236}">
                <a16:creationId xmlns:a16="http://schemas.microsoft.com/office/drawing/2014/main" id="{B42705F1-1323-4FFE-A498-4DE649888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537075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орешки2">
            <a:extLst>
              <a:ext uri="{FF2B5EF4-FFF2-40B4-BE49-F238E27FC236}">
                <a16:creationId xmlns:a16="http://schemas.microsoft.com/office/drawing/2014/main" id="{C55991E9-588A-4DE5-9C35-2406587A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863"/>
            <a:ext cx="205105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кролик">
            <a:extLst>
              <a:ext uri="{FF2B5EF4-FFF2-40B4-BE49-F238E27FC236}">
                <a16:creationId xmlns:a16="http://schemas.microsoft.com/office/drawing/2014/main" id="{7CF9ED37-DEA3-466C-8761-13604EF9D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941888"/>
            <a:ext cx="20875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ягоды3">
            <a:extLst>
              <a:ext uri="{FF2B5EF4-FFF2-40B4-BE49-F238E27FC236}">
                <a16:creationId xmlns:a16="http://schemas.microsoft.com/office/drawing/2014/main" id="{1553A223-49F4-48E7-A302-880186CB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084763"/>
            <a:ext cx="20701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грибы 3">
            <a:extLst>
              <a:ext uri="{FF2B5EF4-FFF2-40B4-BE49-F238E27FC236}">
                <a16:creationId xmlns:a16="http://schemas.microsoft.com/office/drawing/2014/main" id="{4EE156BA-7008-46EF-B63A-0BB46EEC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41888"/>
            <a:ext cx="1584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жучки">
            <a:extLst>
              <a:ext uri="{FF2B5EF4-FFF2-40B4-BE49-F238E27FC236}">
                <a16:creationId xmlns:a16="http://schemas.microsoft.com/office/drawing/2014/main" id="{9B1748BA-7AF5-425B-963D-D9F0BF0B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157788"/>
            <a:ext cx="1320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1">
            <a:extLst>
              <a:ext uri="{FF2B5EF4-FFF2-40B4-BE49-F238E27FC236}">
                <a16:creationId xmlns:a16="http://schemas.microsoft.com/office/drawing/2014/main" id="{F6E8BE4A-95AE-4EBC-A290-CA6B51AFF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363" y="0"/>
            <a:ext cx="332263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 b="1">
                <a:solidFill>
                  <a:schemeClr val="tx2"/>
                </a:solidFill>
              </a:rPr>
              <a:t>Чем питается?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74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4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295</TotalTime>
  <Words>49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Оформление по умолчанию</vt:lpstr>
      <vt:lpstr>Презентация PowerPoint</vt:lpstr>
      <vt:lpstr>Правила игры: Игру проводит взрослый,  сопровождая её презентацией; На слайдах  написаны  задания для ребят. Необходимо объяснить ответ и нажать «мышкой»  на  правильный вариант ответа; Если ответ верный - появится картинка, а если ответ не верный –  картинка исчезнет,   поменяет цвет или  будет вращаться.</vt:lpstr>
      <vt:lpstr>Презентация PowerPoint</vt:lpstr>
      <vt:lpstr>Какие деревья вы знаете?</vt:lpstr>
      <vt:lpstr>Отгадайте загадки</vt:lpstr>
      <vt:lpstr>Чьи это следы?</vt:lpstr>
      <vt:lpstr>Чем питается?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правильно поступить?</vt:lpstr>
      <vt:lpstr>Презентация PowerPoint</vt:lpstr>
      <vt:lpstr>Презентация PowerPoint</vt:lpstr>
      <vt:lpstr>СПАСИБО ВАМ  ЗА УВЛЕКАТЕЛЬНОЕ ПУТЕШЕСТВИЕ!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Неизвестный пользователь</cp:lastModifiedBy>
  <cp:revision>40</cp:revision>
  <dcterms:created xsi:type="dcterms:W3CDTF">2017-01-27T08:01:31Z</dcterms:created>
  <dcterms:modified xsi:type="dcterms:W3CDTF">2020-04-19T14:06:17Z</dcterms:modified>
</cp:coreProperties>
</file>