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</p:sldMasterIdLst>
  <p:notesMasterIdLst>
    <p:notesMasterId r:id="rId20"/>
  </p:notesMasterIdLst>
  <p:sldIdLst>
    <p:sldId id="260" r:id="rId5"/>
    <p:sldId id="288" r:id="rId6"/>
    <p:sldId id="285" r:id="rId7"/>
    <p:sldId id="286" r:id="rId8"/>
    <p:sldId id="293" r:id="rId9"/>
    <p:sldId id="302" r:id="rId10"/>
    <p:sldId id="300" r:id="rId11"/>
    <p:sldId id="303" r:id="rId12"/>
    <p:sldId id="310" r:id="rId13"/>
    <p:sldId id="306" r:id="rId14"/>
    <p:sldId id="296" r:id="rId15"/>
    <p:sldId id="307" r:id="rId16"/>
    <p:sldId id="291" r:id="rId17"/>
    <p:sldId id="289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C00BD-E8CD-4E68-AFB6-A517261ABA3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D524-9430-4D76-8F53-6AE7E8E2A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0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6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07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5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6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07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3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2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AB7008B-771D-4835-A6F0-290CE12C5475}" type="datetimeFigureOut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06.11.2020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4C3397F7-7B86-4274-A7C2-FA6FAB10F64F}" type="slidenum">
              <a:rPr lang="ru-RU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8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DDEE-DAB6-41C3-A255-C58B9C6BC0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1E0AA-370B-4BFA-B12F-FE1F8B5729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82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94BD-1659-4F99-BA8F-0CB8125474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9A31-6BB7-426D-8D8A-2E0AF45A9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11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BB02-ADD2-4535-81E8-B62FEDE699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2A867-C78B-470A-B8EF-6D12AB541E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64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9BA3-58A0-4792-B926-8F23066586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78086-8D45-4225-A54D-C0C231EC0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36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B1C0-EC29-42E4-BF74-24A556B7AC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92B3-3E47-4E55-BC42-C256FADE63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545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A113-BB8B-4626-828A-B70B748EBF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DDAC1-5C73-44F9-A185-A6D17A388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672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C495-745E-4704-A481-5E26D7FBBB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60CE-F234-426E-A4EA-C6A5AED717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58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BB47-0660-4712-B0DD-8E620CC103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138F-2E2F-4D7A-8938-33CE99CCD1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1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7555-72A6-43B0-8856-6C49BFD65C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C5E54-6779-4BE0-91E1-544161D2AB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7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7284-D078-4BCE-8DA9-729B3E6FE7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D08B-A418-41F5-B398-8CA0073CB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298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5008-D003-42ED-BA2C-717B01B38C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1BC13-83A9-4535-B506-4498D2193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021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E127-BDA8-4F5A-A0DE-F42808F99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FDBC0-AB4C-41EB-AA41-4E20CD50E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278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E992-5D43-4895-9CCE-3B0059F913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D10CA-B843-42A4-A013-26FA29CE99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30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1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5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617634-961F-42BF-9808-91D40DFC2B55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06.11.2020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E245318-6A0D-465B-BCAA-55A77982CC81}" type="slidenum">
              <a:rPr lang="ru-RU" altLang="ru-RU" smtClean="0">
                <a:latin typeface="Calibri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3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216008" cy="6912006"/>
          </a:xfrm>
        </p:spPr>
      </p:pic>
      <p:sp>
        <p:nvSpPr>
          <p:cNvPr id="4" name="TextBox 3"/>
          <p:cNvSpPr txBox="1"/>
          <p:nvPr/>
        </p:nvSpPr>
        <p:spPr>
          <a:xfrm>
            <a:off x="395536" y="1050607"/>
            <a:ext cx="842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David" pitchFamily="34" charset="-79"/>
              </a:rPr>
              <a:t>«Из бросового материала творение и его бытовое применение!»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703" y="206084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David" pitchFamily="34" charset="-79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David" pitchFamily="34" charset="-79"/>
              </a:rPr>
              <a:t>роект экологическо-творческой направленности  в рамках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David" pitchFamily="34" charset="-79"/>
              </a:rPr>
              <a:t> участия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David" pitchFamily="34" charset="-79"/>
              </a:rPr>
              <a:t>в городском экологическом конкурсе «Эко-Превращение»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39" y="3630508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David" pitchFamily="34" charset="-79"/>
              </a:rPr>
              <a:t>Авторы и исполнители: </a:t>
            </a:r>
          </a:p>
          <a:p>
            <a:pPr algn="ctr"/>
            <a:r>
              <a:rPr lang="ru-RU" sz="2800" b="1" u="sng" dirty="0">
                <a:solidFill>
                  <a:srgbClr val="7030A0"/>
                </a:solidFill>
                <a:latin typeface="Monotype Corsiva" pitchFamily="66" charset="0"/>
                <a:cs typeface="David" pitchFamily="34" charset="-79"/>
              </a:rPr>
              <a:t>к</a:t>
            </a:r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  <a:cs typeface="David" pitchFamily="34" charset="-79"/>
              </a:rPr>
              <a:t>оманда «МАСТЕРЯТА»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David" pitchFamily="34" charset="-79"/>
              </a:rPr>
              <a:t>-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David" pitchFamily="34" charset="-79"/>
              </a:rPr>
              <a:t>воспитанники подготовительной группы  и воспитатель: Исаченко Ольга Александровна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David" pitchFamily="34" charset="-79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46048" y="0"/>
            <a:ext cx="8790447" cy="10775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7200" algn="ctr" eaLnBrk="0" hangingPunct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Филиал МБДОУ - детского сада «Детство» </a:t>
            </a:r>
          </a:p>
          <a:p>
            <a:pPr indent="457200" algn="ctr" eaLnBrk="0" hangingPunct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детский сад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№516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Детский сад № 516\Фото детей\эко программа\20191127_09291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9512" y="964847"/>
            <a:ext cx="2910310" cy="2989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71836" y="3930852"/>
            <a:ext cx="191911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Д/И «Лабиринт»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55755"/>
            <a:ext cx="2590800" cy="3460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246102" y="1289384"/>
            <a:ext cx="270022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Д/И «Посчитай яблоки»</a:t>
            </a:r>
          </a:p>
        </p:txBody>
      </p:sp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66" y="1117605"/>
            <a:ext cx="2684463" cy="3579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6589620" y="609642"/>
            <a:ext cx="23893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Д/И «Протяни ленту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цифрам»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570" y="116632"/>
            <a:ext cx="3672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477" y="573634"/>
            <a:ext cx="7131851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узнавали, конструировали, лепили…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F:\ЭКОПРОГРАММА\фото\20191113_162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7" y="4509120"/>
            <a:ext cx="3131840" cy="234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3" descr="F:\ЭКОПРОГРАММА\фото\20191119_0925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0"/>
          <a:stretch/>
        </p:blipFill>
        <p:spPr bwMode="auto">
          <a:xfrm rot="5400000">
            <a:off x="4536538" y="4087969"/>
            <a:ext cx="2819580" cy="2467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148278" y="6346131"/>
            <a:ext cx="225664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Д/И «Выложи узор»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824748" y="6165304"/>
            <a:ext cx="164654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Д/И «Хоккей»</a:t>
            </a:r>
          </a:p>
        </p:txBody>
      </p:sp>
    </p:spTree>
    <p:extLst>
      <p:ext uri="{BB962C8B-B14F-4D97-AF65-F5344CB8AC3E}">
        <p14:creationId xmlns:p14="http://schemas.microsoft.com/office/powerpoint/2010/main" val="28189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5415" y="108573"/>
            <a:ext cx="3672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54046"/>
            <a:ext cx="787625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…И в результате супер-группу получили…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74440" y="5035728"/>
            <a:ext cx="184358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Кукольный дом</a:t>
            </a:r>
          </a:p>
        </p:txBody>
      </p:sp>
      <p:pic>
        <p:nvPicPr>
          <p:cNvPr id="11" name="Рисунок 10" descr="F:\Детский сад № 516\Фото детей\макет по ПДД\20191030_160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69" y="1100734"/>
            <a:ext cx="3459633" cy="2888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F:\Детский сад № 516\Фото детей\эко программа\20191129_080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599" y="1758995"/>
            <a:ext cx="3533790" cy="2650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 descr="F:\Детский сад № 516\Фото детей\эко программа\20191128_090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11" y="4375918"/>
            <a:ext cx="3309442" cy="2482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182825" y="3896589"/>
            <a:ext cx="186962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С/Р игра «Перекрёсток»</a:t>
            </a:r>
          </a:p>
        </p:txBody>
      </p:sp>
      <p:pic>
        <p:nvPicPr>
          <p:cNvPr id="26626" name="Picture 2" descr="F:\фото для сайта\IMG_20201018_1553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10674" b="16162"/>
          <a:stretch/>
        </p:blipFill>
        <p:spPr bwMode="auto">
          <a:xfrm>
            <a:off x="6472730" y="1158141"/>
            <a:ext cx="2548970" cy="3877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94102" y="5616959"/>
            <a:ext cx="1379538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Парковка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7055768" y="670940"/>
            <a:ext cx="208823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Стенд «Наши именинники»</a:t>
            </a:r>
          </a:p>
        </p:txBody>
      </p:sp>
    </p:spTree>
    <p:extLst>
      <p:ext uri="{BB962C8B-B14F-4D97-AF65-F5344CB8AC3E}">
        <p14:creationId xmlns:p14="http://schemas.microsoft.com/office/powerpoint/2010/main" val="6432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70971" y="228360"/>
            <a:ext cx="8229600" cy="216024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картоном и бумагой нас заинтересовала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данных пособий нам, кажется, мало.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ребят возникло много вопросов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способах вторичного производства: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пластик и пластмасса?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их добывают?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какими свойствами они обладают?</a:t>
            </a:r>
          </a:p>
        </p:txBody>
      </p:sp>
      <p:pic>
        <p:nvPicPr>
          <p:cNvPr id="38915" name="Picture 3" descr="F:\Детский сад № 516\Фото детей\игры на поддувание\20190227_154022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7257" r="10869"/>
          <a:stretch/>
        </p:blipFill>
        <p:spPr bwMode="auto">
          <a:xfrm>
            <a:off x="262052" y="2663843"/>
            <a:ext cx="2678150" cy="2536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F:\Детский сад № 516\Фото детей\атрибуты для физ центра\20200310_163618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7489" b="57343"/>
          <a:stretch/>
        </p:blipFill>
        <p:spPr bwMode="auto">
          <a:xfrm rot="5400000">
            <a:off x="6486885" y="3426848"/>
            <a:ext cx="3491635" cy="1348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F:\Детский сад № 516\Фото детей\атрибуты для физ центра\20200310_16354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5400000">
            <a:off x="5380822" y="3486450"/>
            <a:ext cx="2297641" cy="1723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346004" y="5200795"/>
            <a:ext cx="228780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Игры для развития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силы выдоха</a:t>
            </a:r>
          </a:p>
        </p:txBody>
      </p:sp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5911311" y="5311942"/>
            <a:ext cx="117936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Бильбоке</a:t>
            </a: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7524328" y="5846908"/>
            <a:ext cx="123905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Массажёр</a:t>
            </a:r>
            <a:endParaRPr lang="ru-RU" altLang="ru-RU" sz="18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6" name="Picture 10" descr="F:\Детский сад № 516\Фото детей\игра с пуговицами\20200313_155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1485" y="3222111"/>
            <a:ext cx="3211132" cy="2408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623503" y="6031851"/>
            <a:ext cx="282987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Пособие «Волшебная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коробочка Феи Пуговки»</a:t>
            </a:r>
          </a:p>
        </p:txBody>
      </p:sp>
    </p:spTree>
    <p:extLst>
      <p:ext uri="{BB962C8B-B14F-4D97-AF65-F5344CB8AC3E}">
        <p14:creationId xmlns:p14="http://schemas.microsoft.com/office/powerpoint/2010/main" val="3303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985144/a838173e-bee3-4fb8-a763-01b7ba06a22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712968" cy="622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начали формироваться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современной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отходов для сохранения окружающей среды;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закрепились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умения и навыки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использования продуктов бумажной промышленности, появилось осознание важности их вторичного использования;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усвоили значимость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бережное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труду взрослых и его результатам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принимают активное  участие в реализации Проекта,  осознанно включились  в процесс, обеспечив возможность преемственного продолжения работы с ребёнком в домашних условиях.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985144/a838173e-bee3-4fb8-a763-01b7ba06a22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Проекта: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824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воспитанников к участию в проекте;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«Сделай и подари игру малышам»;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знаний дошкольников о способах вторичного использования пластика через изготовление игровых пособий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580" y="57793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будем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-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мастерить и планету сохранять.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698"/>
            <a:ext cx="7452096" cy="5589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2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sik.ru/images/green_14/30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" y="0"/>
            <a:ext cx="9133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экологическая обстановка предполагает изменение подходов в области экологического образования дошкольников.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отношении нам близка позиция доктора биологических наук Т.В. Потаповой: «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Предназначение дошкольного экологического образования состоит не столько в присвоении детьми знаний о предметах и явлениях, сколько в формировании навыков бережного и неразрушающего обращения с ними и активного желания поступать именно так: щадящим и сберегающим образом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кроме этого, на наш взгляд, необходимо сформировать у детей дошкольного возраста не потребительское, а созидательное отношение к миру.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современного человека без различных видов бумаги и изделий из картона была бы неполноценной. Различные коробки, контейнеры из-под яиц – предметы хорошо знакомые дошкольникам. Они везде и всюду сопровождают нас. Современный человек не мыслит себя без них.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человека и его благополучие во многом зависят от мер сохранения и возобновления природных ресурсов. Чтобы сохранить природу, дать ей время на полноценное восстановление, необходимо экономить и вторично перерабатывать продукты бумажной промышленности. Именно на это и направлен Проект.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очень любят продуктивную деятельность. Зачем современному ребёнку делать игрушки самому? Деятельность детей по изготовлению игрушек из привычных предметов даёт уникальную возможность моделировать мир и своё представление о нём в пространственно-пластичных образах. У каждого ребёнка появляется возможность создать свой удивительный мир.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asik.ru/images/green_14/30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14696"/>
            <a:ext cx="9140889" cy="68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8424936" cy="57606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Clr>
                <a:schemeClr val="accent1"/>
              </a:buClr>
              <a:buSzPct val="7000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algn="just">
              <a:buClr>
                <a:schemeClr val="accent1"/>
              </a:buClr>
              <a:buSzPct val="70000"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849694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проекта</a:t>
            </a:r>
            <a:endParaRPr lang="en-US" sz="24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познавательно-исследовательский, творческий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долгосрочный (2020 – 2021 учебный год)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подготовительной к школе группы, воспитатель.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детстве необходимо формировать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установки к различным видам труда и творчества, а также развивать интерес ребёнка, любознательность, познавательную мотивацию, воображение и творческую активность, предпосылки ценностно-смыслового отношения к миру природы.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получен запрос от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знаний о посильных для них способах сохранения природы путём переработки изделий из бумаги и картона.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педагогических условий будет способствовать формированию устойчивых представлений 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сохранения природы, профессий людей, связанных с экологией,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утилизации и переработки отходов бумажной промышленности.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(организация выставки, рассматривание книг, альбомов, использование ИКТ)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(чтение научной и познавательной литературы, беседы)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(изготовление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свойств полученной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и картона,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изготовление  поделок из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и картона)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sik.ru/images/green_14/30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456"/>
            <a:ext cx="9144000" cy="68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культуры, развитие художественных и творческих способностей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дошкольников,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привитие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способности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видеть прекрасное в окружающей действительности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свободного экспериментирования с художественными и нетрадиционными материалами и инструментами.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дошкольников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восприятие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художественных образов и предметов окружающего мира (вторичного сырья) как эстетических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в продуктивных видах деятельности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тонкую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моторику рук, глазомер, чувство гармонии и красоты, художественно-творческие способности каждого ребёнка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художественный вкус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усидчивость, внимательность, умение работать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и вместе со взрослым.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8087" y="116632"/>
            <a:ext cx="3964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5556" y="316687"/>
            <a:ext cx="7992888" cy="14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подобрали много книг, картинок, иллюстраций…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Вместе с родителями нашли о бумаге и картоне много разной информации…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Всё о бумаг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1" y="4082107"/>
            <a:ext cx="2235939" cy="2795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avatars.mds.yandex.net/get-pdb/1890546/ff96d08c-fc84-4a7b-bdb2-04d215447e8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3673"/>
            <a:ext cx="2968143" cy="2226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fiction-books.ru/img/10133997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/>
        </p:blipFill>
        <p:spPr bwMode="auto">
          <a:xfrm>
            <a:off x="94719" y="1268760"/>
            <a:ext cx="2335623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241221" y="4867735"/>
            <a:ext cx="2013912" cy="16344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Подбор литературы и наглядного материала по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проблеме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36" name="Picture 12" descr="https://pbs.twimg.com/media/CCsZ7QdVIAA_ckg.jpg: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41" y="2030481"/>
            <a:ext cx="3139470" cy="1569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https://konkurs-impulse.ru/images/11/14/1114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37" y="4005064"/>
            <a:ext cx="3864151" cy="2734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63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4771" y="108573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274" y="308628"/>
            <a:ext cx="94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1262902"/>
            <a:ext cx="7067128" cy="869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утреннего круга мы много рассуждали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как решить проблему – все вместе мы решали</a:t>
            </a:r>
          </a:p>
        </p:txBody>
      </p:sp>
      <p:pic>
        <p:nvPicPr>
          <p:cNvPr id="8" name="Picture 2" descr="E:\фото на воспитатель года\IMG_8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889"/>
          <a:stretch>
            <a:fillRect/>
          </a:stretch>
        </p:blipFill>
        <p:spPr bwMode="auto">
          <a:xfrm>
            <a:off x="188358" y="2190965"/>
            <a:ext cx="4592868" cy="2966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F:\Детский сад № 516\Фото детей\Урал мой край родной Памятники\утренний круг Памятники победы\20191023_09140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95412" y="2190965"/>
            <a:ext cx="4304008" cy="3228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318935" y="5445224"/>
            <a:ext cx="850613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обсуждение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бумага и из чего ее делают?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картон и из чего его делают?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бумаги и картона и их свойства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пр.; решение проблемных ситуаций: Как можно сэкономить бумагу? Что можно сделать из использованной бумаги и картона?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сберечь деревья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т.д.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1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4771" y="108573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518" y="443461"/>
            <a:ext cx="87949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43608" y="980728"/>
            <a:ext cx="7370547" cy="12241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группе нашей не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скучаем, мы деревья сохраняем.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Проведем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эксперимент, а воспитатель - ассистент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Соберем макулатуру, сделаем бумаги груду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1" y="2141012"/>
            <a:ext cx="2982937" cy="2231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47" y="2933505"/>
            <a:ext cx="3307986" cy="248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F:\Детский сад № 516\Фото детей\эко программа\20191128_0910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/>
          <a:stretch/>
        </p:blipFill>
        <p:spPr bwMode="auto">
          <a:xfrm rot="5400000">
            <a:off x="3461172" y="4332871"/>
            <a:ext cx="2535417" cy="2341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302462" y="5425980"/>
            <a:ext cx="2013912" cy="13280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Изготовление бумаги из макулатуры и выставка работ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4578" name="Picture 2" descr="F:\ЭКОПРОГРАММА\фото\20191126_0927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1" y="2273407"/>
            <a:ext cx="2798183" cy="2098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79" name="Picture 3" descr="F:\ЭКОПРОГРАММА\фото\20191126_162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5" y="4494375"/>
            <a:ext cx="3131371" cy="2348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011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4771" y="108573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518" y="457316"/>
            <a:ext cx="87949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9844" y="960806"/>
            <a:ext cx="7684311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коробок самых разных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угодно смастерим…</a:t>
            </a:r>
          </a:p>
        </p:txBody>
      </p:sp>
      <p:pic>
        <p:nvPicPr>
          <p:cNvPr id="8" name="Picture 3" descr="F:\Детский сад № 516\Фото детей\макет по ПДД\20190521_07524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203589" y="2343084"/>
            <a:ext cx="2981084" cy="2235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F:\Детский сад № 516\Фото детей\конкурс Добрый город\макет с техникой\20191125_09332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93773" y="1738617"/>
            <a:ext cx="2735825" cy="2496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734487" y="1432151"/>
            <a:ext cx="2013912" cy="4086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МАКЕТЫ</a:t>
            </a:r>
            <a:endParaRPr lang="ru-RU" sz="1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8591" y="4747221"/>
            <a:ext cx="1718767" cy="4086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«Перекрёсток»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2141140" y="3827069"/>
            <a:ext cx="2013912" cy="4086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«Поле боя»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3" name="Picture 2" descr="E:\КОНКУРСЫ 2020-2021\МУЗЕЙ В ЧЕМОДАНЕ\516\IMG-20201015-WA00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25138"/>
          <a:stretch/>
        </p:blipFill>
        <p:spPr bwMode="auto">
          <a:xfrm>
            <a:off x="2429262" y="4358392"/>
            <a:ext cx="2159707" cy="2466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752318" y="5426034"/>
            <a:ext cx="1839179" cy="10215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Мини-музей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«От колоска до каравая»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5" name="Picture 4" descr="F:\Детский сад № 516\Фото детей\печка\20181108_144828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b="19314"/>
          <a:stretch/>
        </p:blipFill>
        <p:spPr bwMode="auto">
          <a:xfrm rot="5400000">
            <a:off x="4523109" y="2768763"/>
            <a:ext cx="4848234" cy="2933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6804248" y="2271956"/>
            <a:ext cx="2013912" cy="7150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ЭЛЕМЕНТЫ ДЕКОРАЦИЙ</a:t>
            </a:r>
            <a:endParaRPr lang="ru-RU" sz="1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4645718_34-p-svetlo-zelenie-foni-dlya-prezentatsii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4771" y="108573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en-US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518" y="548680"/>
            <a:ext cx="87949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9844" y="1124744"/>
            <a:ext cx="7684311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 И для игр разнообразных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Атрибуты сотворим.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2" descr="F:\ЭКОПРОГРАММА\фото\IMG-20191128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8" y="2564114"/>
            <a:ext cx="5016399" cy="3762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073818" y="5589813"/>
            <a:ext cx="841375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Кухня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331640" y="6381328"/>
            <a:ext cx="213539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Ростовые машины</a:t>
            </a:r>
          </a:p>
        </p:txBody>
      </p:sp>
      <p:pic>
        <p:nvPicPr>
          <p:cNvPr id="12" name="Picture 5" descr="F:\Детский сад № 516\Фото детей\изделия из картона\IMG-20190616-WA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r="6716" b="9260"/>
          <a:stretch/>
        </p:blipFill>
        <p:spPr bwMode="auto">
          <a:xfrm>
            <a:off x="4716016" y="2094234"/>
            <a:ext cx="4258337" cy="3350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0902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5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5" id="{066464C3-94D6-4A41-A068-851C1C0CD66E}" vid="{4EA4DE9B-E07A-4AA8-8BA1-6FCF94834218}"/>
    </a:ext>
  </a:extLst>
</a:theme>
</file>

<file path=ppt/theme/theme3.xml><?xml version="1.0" encoding="utf-8"?>
<a:theme xmlns:a="http://schemas.openxmlformats.org/drawingml/2006/main" name="1_Тема15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5" id="{066464C3-94D6-4A41-A068-851C1C0CD66E}" vid="{4EA4DE9B-E07A-4AA8-8BA1-6FCF94834218}"/>
    </a:ext>
  </a:extLst>
</a:theme>
</file>

<file path=ppt/theme/theme4.xml><?xml version="1.0" encoding="utf-8"?>
<a:theme xmlns:a="http://schemas.openxmlformats.org/drawingml/2006/main" name="Тема6">
  <a:themeElements>
    <a:clrScheme name="Другая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5F27"/>
      </a:hlink>
      <a:folHlink>
        <a:srgbClr val="D7E3B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677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Тема15</vt:lpstr>
      <vt:lpstr>1_Тема15</vt:lpstr>
      <vt:lpstr>Тема6</vt:lpstr>
      <vt:lpstr>Презентация PowerPoint</vt:lpstr>
      <vt:lpstr>Введение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развития Проекта: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средняя группа №2  «К новым знаниям в новый учебный год!»</dc:title>
  <dc:creator>Ирина Великоречина</dc:creator>
  <cp:lastModifiedBy>user</cp:lastModifiedBy>
  <cp:revision>137</cp:revision>
  <dcterms:created xsi:type="dcterms:W3CDTF">2018-10-02T15:08:53Z</dcterms:created>
  <dcterms:modified xsi:type="dcterms:W3CDTF">2020-11-06T08:26:12Z</dcterms:modified>
</cp:coreProperties>
</file>