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61" r:id="rId3"/>
    <p:sldId id="263" r:id="rId4"/>
    <p:sldId id="265" r:id="rId5"/>
    <p:sldId id="264" r:id="rId6"/>
    <p:sldId id="262" r:id="rId7"/>
    <p:sldId id="266" r:id="rId8"/>
    <p:sldId id="268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C00BD-E8CD-4E68-AFB6-A517261ABA3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9D524-9430-4D76-8F53-6AE7E8E2A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002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дрей\Desktop\плоский-положенный-состав-с-различными-красками-щетками-и-листом-1381428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1" y="0"/>
            <a:ext cx="91549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63092" y="1988840"/>
            <a:ext cx="520687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B050"/>
                </a:solidFill>
                <a:latin typeface="Comic Sans MS" pitchFamily="66" charset="0"/>
              </a:rPr>
              <a:t>Правополушарное рисование </a:t>
            </a:r>
          </a:p>
          <a:p>
            <a:pPr algn="ctr"/>
            <a:r>
              <a:rPr lang="ru-RU" sz="2500" b="1" dirty="0" smtClean="0">
                <a:solidFill>
                  <a:srgbClr val="00B050"/>
                </a:solidFill>
                <a:latin typeface="Comic Sans MS" pitchFamily="66" charset="0"/>
              </a:rPr>
              <a:t>"</a:t>
            </a:r>
            <a:r>
              <a:rPr lang="ru-RU" sz="2500" b="1" dirty="0">
                <a:solidFill>
                  <a:srgbClr val="00B050"/>
                </a:solidFill>
                <a:latin typeface="Comic Sans MS" pitchFamily="66" charset="0"/>
              </a:rPr>
              <a:t>Планета- Земля"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1760" y="3356992"/>
            <a:ext cx="4320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Цель: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- развивать 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творческие способности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детей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;</a:t>
            </a:r>
            <a:endParaRPr lang="ru-RU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- познакомить 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детей с техникой правополушарного рисования.</a:t>
            </a:r>
          </a:p>
        </p:txBody>
      </p:sp>
    </p:spTree>
    <p:extLst>
      <p:ext uri="{BB962C8B-B14F-4D97-AF65-F5344CB8AC3E}">
        <p14:creationId xmlns:p14="http://schemas.microsoft.com/office/powerpoint/2010/main" val="285312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дрей\Desktop\Amazing-Wavy-Shapes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дрей\Desktop\мастер класс Планета Земля\20200420_1543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06"/>
          <a:stretch/>
        </p:blipFill>
        <p:spPr bwMode="auto">
          <a:xfrm>
            <a:off x="1881635" y="1693935"/>
            <a:ext cx="5380729" cy="4687393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0347" y="260648"/>
            <a:ext cx="44759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Comic Sans MS" pitchFamily="66" charset="0"/>
              </a:rPr>
              <a:t>Для работы 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Comic Sans MS" pitchFamily="66" charset="0"/>
              </a:rPr>
              <a:t>нам необходимо:</a:t>
            </a:r>
            <a:endParaRPr lang="ru-RU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422516">
            <a:off x="2956888" y="1990219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Гуашь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472116">
            <a:off x="5686795" y="2980124"/>
            <a:ext cx="136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Стаканчик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с водой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1411" y="3059668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Кисти 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7" y="4365104"/>
            <a:ext cx="3096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Бумага для акварели</a:t>
            </a:r>
          </a:p>
          <a:p>
            <a:pPr algn="ctr"/>
            <a:r>
              <a:rPr lang="ru-RU" dirty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афиксированная малярным скотчем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7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дрей\Desktop\Amazing-Wavy-Shapes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андрей\Desktop\мастер класс Планета Земля\20200420_1547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0040" y="1340768"/>
            <a:ext cx="4572000" cy="3429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ндрей\Desktop\мастер класс Планета Земля\20200420_1547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07160" y="2708920"/>
            <a:ext cx="4572000" cy="3429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833" y="332656"/>
            <a:ext cx="76963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Набираем на большую кисть белую краску 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и размазываем горизонтальными мазками</a:t>
            </a:r>
            <a:endParaRPr lang="ru-RU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26758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1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34888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2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93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дрей\Desktop\Amazing-Wavy-Shapes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C:\Users\андрей\Desktop\мастер класс Планета Земля\20200420_1548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9551" y="620688"/>
            <a:ext cx="3744418" cy="280831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ндрей\Desktop\мастер класс Планета Земля\20200420_155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9552" y="3807042"/>
            <a:ext cx="3816424" cy="286231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ндрей\Desktop\мастер класс Планета Земля\20200420_1549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60032" y="620689"/>
            <a:ext cx="3648404" cy="27363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ндрей\Desktop\мастер класс Планета Земля\20200420_1551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88023" y="3807041"/>
            <a:ext cx="3720413" cy="279031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204469"/>
            <a:ext cx="436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Мазками накладываем синюю краску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3419708"/>
            <a:ext cx="4386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Мазками накладываем черную краску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0778" y="116632"/>
            <a:ext cx="3265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Размазываем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горизонтальными мазками 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8770" y="3284984"/>
            <a:ext cx="3265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Размазываем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горизонтальными мазками 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76296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3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83671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4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07707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5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407707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6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3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дрей\Desktop\Amazing-Wavy-Shapes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C:\Users\андрей\Desktop\мастер класс Планета Земля\20200420_1551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19672" y="1584175"/>
            <a:ext cx="5532107" cy="41490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7986" y="198884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7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9574" y="764704"/>
            <a:ext cx="2629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Высушить 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дрей\Desktop\Amazing-Wavy-Shapes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 descr="C:\Users\андрей\Desktop\мастер класс Планета Земля\20200420_1605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7544" y="980728"/>
            <a:ext cx="4320480" cy="32403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андрей\Desktop\мастер класс Планета Земля\20200420_1607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04033" y="1885621"/>
            <a:ext cx="3846622" cy="28849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901" y="44624"/>
            <a:ext cx="50417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С помощью большой кисти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и белой краски сделать брызги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875621"/>
            <a:ext cx="4432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С помощью средней кисти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рисуем большой круг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850" y="177281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8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50544" y="195934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9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1" name="Picture 2" descr="C:\Users\андрей\Desktop\мастер класс Планета Земля\20200420_162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3609" y="3668866"/>
            <a:ext cx="4224470" cy="316835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1674" y="4437112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10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2046" y="5223660"/>
            <a:ext cx="45255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С помощью большой кисти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и желтой краски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сделать брызги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5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дрей\Desktop\Amazing-Wavy-Shapes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ндрей\Desktop\мастер класс Планета Земля\20200420_162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9553" y="1495257"/>
            <a:ext cx="4224469" cy="316835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7629" y="260648"/>
            <a:ext cx="41376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Средней кистью зеленой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и желтой краской</a:t>
            </a:r>
            <a:r>
              <a:rPr lang="ru-RU" sz="24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ru-RU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нарисовать </a:t>
            </a:r>
            <a:r>
              <a:rPr lang="ru-RU" sz="2400" b="1" dirty="0">
                <a:solidFill>
                  <a:srgbClr val="7030A0"/>
                </a:solidFill>
                <a:latin typeface="Comic Sans MS" pitchFamily="66" charset="0"/>
              </a:rPr>
              <a:t>сушу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497" y="2276872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11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2" name="Picture 2" descr="C:\Users\андрей\Desktop\мастер класс Планета Земля\20200420_1629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16016" y="3501008"/>
            <a:ext cx="4224469" cy="316835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60210" y="4853402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12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0659" y="2084655"/>
            <a:ext cx="4652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Тонкой кистью синей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и белой краской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нарисовать водную оболочку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39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дрей\Desktop\Amazing-Wavy-Shapes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ндрей\Desktop\мастер класс Планета Земля\20200420_163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6064" y="1872208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андрей\Desktop\мастер класс Планета Земля\20200420_1631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r="4927" b="10146"/>
          <a:stretch/>
        </p:blipFill>
        <p:spPr bwMode="auto">
          <a:xfrm>
            <a:off x="4696691" y="3015326"/>
            <a:ext cx="3796146" cy="278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038" y="234888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13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2074" y="4853402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14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312" y="797803"/>
            <a:ext cx="4429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Тонкой кистью нарисовать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несколько звездочек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785" y="2247255"/>
            <a:ext cx="3845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Убрать молярную ленту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9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дрей\Desktop\Amazing-Wavy-Shapes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3682" y="233774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15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43" name="Picture 3" descr="C:\Users\андрей\Desktop\мастер класс Планета Земля\20200420_1912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4762" r="2644" b="5009"/>
          <a:stretch/>
        </p:blipFill>
        <p:spPr bwMode="auto">
          <a:xfrm>
            <a:off x="1177636" y="1194256"/>
            <a:ext cx="7121237" cy="50430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344850"/>
            <a:ext cx="3999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Готовая работа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0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1714</TotalTime>
  <Words>130</Words>
  <Application>Microsoft Office PowerPoint</Application>
  <PresentationFormat>Экран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средняя группа №2  «К новым знаниям в новый учебный год!»</dc:title>
  <dc:creator>Ирина Великоречина</dc:creator>
  <cp:lastModifiedBy>андрей</cp:lastModifiedBy>
  <cp:revision>107</cp:revision>
  <dcterms:created xsi:type="dcterms:W3CDTF">2018-10-02T15:08:53Z</dcterms:created>
  <dcterms:modified xsi:type="dcterms:W3CDTF">2020-04-20T14:23:21Z</dcterms:modified>
</cp:coreProperties>
</file>