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0" r:id="rId2"/>
    <p:sldId id="261" r:id="rId3"/>
    <p:sldId id="263" r:id="rId4"/>
    <p:sldId id="265" r:id="rId5"/>
    <p:sldId id="264" r:id="rId6"/>
    <p:sldId id="262" r:id="rId7"/>
    <p:sldId id="266" r:id="rId8"/>
    <p:sldId id="268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C00BD-E8CD-4E68-AFB6-A517261ABA30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9D524-9430-4D76-8F53-6AE7E8E2A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002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ндрей\Desktop\плоский-положенный-состав-с-различными-красками-щетками-и-листом-1381428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41" y="0"/>
            <a:ext cx="91549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63092" y="1988840"/>
            <a:ext cx="5206875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00B050"/>
                </a:solidFill>
                <a:latin typeface="Comic Sans MS" pitchFamily="66" charset="0"/>
              </a:rPr>
              <a:t>Правополушарное рисование </a:t>
            </a:r>
          </a:p>
          <a:p>
            <a:pPr algn="ctr"/>
            <a:r>
              <a:rPr lang="ru-RU" sz="2500" b="1" dirty="0" smtClean="0">
                <a:solidFill>
                  <a:srgbClr val="00B050"/>
                </a:solidFill>
                <a:latin typeface="Comic Sans MS" pitchFamily="66" charset="0"/>
              </a:rPr>
              <a:t>"</a:t>
            </a:r>
            <a:r>
              <a:rPr lang="ru-RU" sz="2500" b="1" dirty="0">
                <a:solidFill>
                  <a:srgbClr val="00B050"/>
                </a:solidFill>
                <a:latin typeface="Comic Sans MS" pitchFamily="66" charset="0"/>
              </a:rPr>
              <a:t>Планета- Земля"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11760" y="3356992"/>
            <a:ext cx="43204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7030A0"/>
                </a:solidFill>
                <a:latin typeface="Comic Sans MS" pitchFamily="66" charset="0"/>
              </a:rPr>
              <a:t>Цель: </a:t>
            </a:r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- развивать </a:t>
            </a:r>
            <a:r>
              <a:rPr lang="ru-RU" dirty="0">
                <a:solidFill>
                  <a:srgbClr val="7030A0"/>
                </a:solidFill>
                <a:latin typeface="Comic Sans MS" pitchFamily="66" charset="0"/>
              </a:rPr>
              <a:t>творческие способности </a:t>
            </a:r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детей</a:t>
            </a:r>
            <a:r>
              <a:rPr lang="ru-RU" dirty="0">
                <a:solidFill>
                  <a:srgbClr val="7030A0"/>
                </a:solidFill>
                <a:latin typeface="Comic Sans MS" pitchFamily="66" charset="0"/>
              </a:rPr>
              <a:t>;</a:t>
            </a:r>
            <a:endParaRPr lang="ru-RU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- познакомить </a:t>
            </a:r>
            <a:r>
              <a:rPr lang="ru-RU" dirty="0">
                <a:solidFill>
                  <a:srgbClr val="7030A0"/>
                </a:solidFill>
                <a:latin typeface="Comic Sans MS" pitchFamily="66" charset="0"/>
              </a:rPr>
              <a:t>детей с техникой правополушарного рисования.</a:t>
            </a:r>
          </a:p>
        </p:txBody>
      </p:sp>
    </p:spTree>
    <p:extLst>
      <p:ext uri="{BB962C8B-B14F-4D97-AF65-F5344CB8AC3E}">
        <p14:creationId xmlns:p14="http://schemas.microsoft.com/office/powerpoint/2010/main" val="285312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ндрей\Desktop\Amazing-Wavy-Shapes-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ндрей\Desktop\мастер класс Планета Земля\20200420_15430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06"/>
          <a:stretch/>
        </p:blipFill>
        <p:spPr bwMode="auto">
          <a:xfrm>
            <a:off x="1881635" y="1693935"/>
            <a:ext cx="5380729" cy="4687393"/>
          </a:xfrm>
          <a:prstGeom prst="rect">
            <a:avLst/>
          </a:prstGeom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0347" y="260648"/>
            <a:ext cx="447590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70C0"/>
                </a:solidFill>
                <a:latin typeface="Comic Sans MS" pitchFamily="66" charset="0"/>
              </a:rPr>
              <a:t>Для работы </a:t>
            </a:r>
          </a:p>
          <a:p>
            <a:pPr algn="ctr"/>
            <a:r>
              <a:rPr lang="ru-RU" sz="4000" dirty="0" smtClean="0">
                <a:solidFill>
                  <a:srgbClr val="0070C0"/>
                </a:solidFill>
                <a:latin typeface="Comic Sans MS" pitchFamily="66" charset="0"/>
              </a:rPr>
              <a:t>нам необходимо:</a:t>
            </a:r>
            <a:endParaRPr lang="ru-RU" sz="40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0422516">
            <a:off x="2956888" y="1990219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Гуашь</a:t>
            </a:r>
            <a:endParaRPr lang="ru-RU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472116">
            <a:off x="5686795" y="2980124"/>
            <a:ext cx="13676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Стаканчик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с водой</a:t>
            </a:r>
            <a:endParaRPr lang="ru-RU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1411" y="3059668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Кисти </a:t>
            </a:r>
            <a:endParaRPr lang="ru-RU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95937" y="4365104"/>
            <a:ext cx="3096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itchFamily="66" charset="0"/>
              </a:rPr>
              <a:t>Бумага для акварели</a:t>
            </a:r>
          </a:p>
          <a:p>
            <a:pPr algn="ctr"/>
            <a:r>
              <a:rPr lang="ru-RU" dirty="0">
                <a:latin typeface="Comic Sans MS" pitchFamily="66" charset="0"/>
              </a:rPr>
              <a:t>з</a:t>
            </a:r>
            <a:r>
              <a:rPr lang="ru-RU" dirty="0" smtClean="0">
                <a:latin typeface="Comic Sans MS" pitchFamily="66" charset="0"/>
              </a:rPr>
              <a:t>афиксированная малярным скотчем</a:t>
            </a:r>
            <a:endParaRPr lang="ru-RU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70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ндрей\Desktop\Amazing-Wavy-Shapes-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андрей\Desktop\мастер класс Планета Земля\20200420_1547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60040" y="1340768"/>
            <a:ext cx="4572000" cy="342900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андрей\Desktop\мастер класс Планета Земля\20200420_1547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307160" y="2708920"/>
            <a:ext cx="4572000" cy="342900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23833" y="332656"/>
            <a:ext cx="76963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Comic Sans MS" pitchFamily="66" charset="0"/>
              </a:rPr>
              <a:t>Набираем на большую кисть белую краску </a:t>
            </a:r>
          </a:p>
          <a:p>
            <a:pPr algn="ctr"/>
            <a:r>
              <a:rPr lang="ru-RU" sz="2800" dirty="0" smtClean="0">
                <a:solidFill>
                  <a:srgbClr val="7030A0"/>
                </a:solidFill>
                <a:latin typeface="Comic Sans MS" pitchFamily="66" charset="0"/>
              </a:rPr>
              <a:t>и размазываем горизонтальными мазками</a:t>
            </a:r>
            <a:endParaRPr lang="ru-RU" sz="28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226758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1</a:t>
            </a:r>
            <a:endParaRPr lang="ru-RU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76056" y="234888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2</a:t>
            </a:r>
            <a:endParaRPr lang="ru-RU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93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ндрей\Desktop\Amazing-Wavy-Shapes-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1" descr="C:\Users\андрей\Desktop\мастер класс Планета Земля\20200420_1548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39551" y="620688"/>
            <a:ext cx="3744418" cy="280831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андрей\Desktop\мастер класс Планета Земля\20200420_1550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39552" y="3807042"/>
            <a:ext cx="3816424" cy="286231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ндрей\Desktop\мастер класс Планета Земля\20200420_1549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860032" y="620689"/>
            <a:ext cx="3648404" cy="273630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андрей\Desktop\мастер класс Планета Земля\20200420_15510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788023" y="3807041"/>
            <a:ext cx="3720413" cy="279031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496" y="204469"/>
            <a:ext cx="4366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Мазками накладываем синюю краску</a:t>
            </a:r>
            <a:endParaRPr lang="ru-RU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504" y="3419708"/>
            <a:ext cx="4386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Мазками накладываем черную краску</a:t>
            </a:r>
            <a:endParaRPr lang="ru-RU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50778" y="116632"/>
            <a:ext cx="32656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Размазываем 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горизонтальными мазками </a:t>
            </a:r>
            <a:endParaRPr lang="ru-RU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78770" y="3284984"/>
            <a:ext cx="32656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Размазываем 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горизонтальными мазками </a:t>
            </a:r>
            <a:endParaRPr lang="ru-RU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762963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3</a:t>
            </a:r>
            <a:endParaRPr lang="ru-RU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0" y="83671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7030A0"/>
                </a:solidFill>
                <a:latin typeface="Comic Sans MS" pitchFamily="66" charset="0"/>
              </a:rPr>
              <a:t>4</a:t>
            </a:r>
            <a:endParaRPr lang="ru-RU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407707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5</a:t>
            </a:r>
            <a:endParaRPr lang="ru-RU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99992" y="407707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7030A0"/>
                </a:solidFill>
                <a:latin typeface="Comic Sans MS" pitchFamily="66" charset="0"/>
              </a:rPr>
              <a:t>6</a:t>
            </a:r>
            <a:endParaRPr lang="ru-RU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36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ндрей\Desktop\Amazing-Wavy-Shapes-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Picture 1" descr="C:\Users\андрей\Desktop\мастер класс Планета Земля\20200420_1551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619672" y="1584175"/>
            <a:ext cx="5532107" cy="414908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17986" y="198884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7</a:t>
            </a:r>
            <a:endParaRPr lang="ru-RU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09574" y="764704"/>
            <a:ext cx="26292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Comic Sans MS" pitchFamily="66" charset="0"/>
              </a:rPr>
              <a:t>Высушить </a:t>
            </a:r>
            <a:endParaRPr lang="ru-RU" sz="36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60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ндрей\Desktop\Amazing-Wavy-Shapes-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9" name="Picture 1" descr="C:\Users\андрей\Desktop\мастер класс Планета Земля\20200420_1605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67544" y="980728"/>
            <a:ext cx="4320480" cy="324036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андрей\Desktop\мастер класс Планета Земля\20200420_1607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804033" y="1885621"/>
            <a:ext cx="3846622" cy="28849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901" y="44624"/>
            <a:ext cx="50417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С помощью большой кисти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и белой краски сделать брызги</a:t>
            </a:r>
            <a:endParaRPr lang="ru-RU" sz="24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8024" y="875621"/>
            <a:ext cx="44326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С помощью средней кисти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рисуем большой круг</a:t>
            </a:r>
            <a:endParaRPr lang="ru-RU" sz="24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850" y="177281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8</a:t>
            </a:r>
            <a:endParaRPr lang="ru-RU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50544" y="1959343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9</a:t>
            </a:r>
            <a:endParaRPr lang="ru-RU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11" name="Picture 2" descr="C:\Users\андрей\Desktop\мастер класс Планета Земля\20200420_1620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43609" y="3668866"/>
            <a:ext cx="4224470" cy="316835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41674" y="4437112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10</a:t>
            </a:r>
            <a:endParaRPr lang="ru-RU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22046" y="5223660"/>
            <a:ext cx="45255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С помощью большой кисти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и желтой краски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сделать брызги</a:t>
            </a:r>
            <a:endParaRPr lang="ru-RU" sz="24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59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ндрей\Desktop\Amazing-Wavy-Shapes-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андрей\Desktop\мастер класс Планета Земля\20200420_1624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39553" y="1495257"/>
            <a:ext cx="4224469" cy="316835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57629" y="260648"/>
            <a:ext cx="41376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Средней кистью зеленой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и желтой краской</a:t>
            </a:r>
            <a:r>
              <a:rPr lang="ru-RU" sz="24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endParaRPr lang="ru-RU" sz="2400" b="1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нарисовать </a:t>
            </a:r>
            <a:r>
              <a:rPr lang="ru-RU" sz="2400" b="1" dirty="0">
                <a:solidFill>
                  <a:srgbClr val="7030A0"/>
                </a:solidFill>
                <a:latin typeface="Comic Sans MS" pitchFamily="66" charset="0"/>
              </a:rPr>
              <a:t>сушу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0497" y="2276872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11</a:t>
            </a:r>
            <a:endParaRPr lang="ru-RU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12" name="Picture 2" descr="C:\Users\андрей\Desktop\мастер класс Планета Земля\20200420_1629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716016" y="3501008"/>
            <a:ext cx="4224469" cy="316835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360210" y="4853402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12</a:t>
            </a:r>
            <a:endParaRPr lang="ru-RU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0659" y="2084655"/>
            <a:ext cx="46522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Тонкой кистью синей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и белой краской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нарисовать водную оболочку</a:t>
            </a:r>
            <a:endParaRPr lang="ru-RU" sz="24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39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ндрей\Desktop\Amazing-Wavy-Shapes-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андрей\Desktop\мастер класс Планета Земля\20200420_1630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76064" y="1872208"/>
            <a:ext cx="3707904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андрей\Desktop\мастер класс Планета Земля\20200420_16312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" r="4927" b="10146"/>
          <a:stretch/>
        </p:blipFill>
        <p:spPr bwMode="auto">
          <a:xfrm>
            <a:off x="4696691" y="3015326"/>
            <a:ext cx="3796146" cy="278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9038" y="2348880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13</a:t>
            </a:r>
            <a:endParaRPr lang="ru-RU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42074" y="4853402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14</a:t>
            </a:r>
            <a:endParaRPr lang="ru-RU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312" y="797803"/>
            <a:ext cx="4429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Тонкой кистью нарисовать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несколько звездочек</a:t>
            </a:r>
            <a:endParaRPr lang="ru-RU" sz="24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48785" y="2247255"/>
            <a:ext cx="38459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Убрать молярную ленту</a:t>
            </a:r>
            <a:endParaRPr lang="ru-RU" sz="24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9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ндрей\Desktop\Amazing-Wavy-Shapes-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13682" y="233774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15</a:t>
            </a:r>
            <a:endParaRPr lang="ru-RU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10243" name="Picture 3" descr="C:\Users\андрей\Desktop\мастер класс Планета Земля\20200420_19124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" t="4762" r="2644" b="5009"/>
          <a:stretch/>
        </p:blipFill>
        <p:spPr bwMode="auto">
          <a:xfrm>
            <a:off x="1177636" y="1194256"/>
            <a:ext cx="7121237" cy="504305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99792" y="344850"/>
            <a:ext cx="39998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Comic Sans MS" pitchFamily="66" charset="0"/>
              </a:rPr>
              <a:t>Готовая работа</a:t>
            </a:r>
            <a:endParaRPr lang="ru-RU" sz="40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0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1714</TotalTime>
  <Words>130</Words>
  <Application>Microsoft Office PowerPoint</Application>
  <PresentationFormat>Экран (4:3)</PresentationFormat>
  <Paragraphs>53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средняя группа №2  «К новым знаниям в новый учебный год!»</dc:title>
  <dc:creator>Ирина Великоречина</dc:creator>
  <cp:lastModifiedBy>андрей</cp:lastModifiedBy>
  <cp:revision>107</cp:revision>
  <dcterms:created xsi:type="dcterms:W3CDTF">2018-10-02T15:08:53Z</dcterms:created>
  <dcterms:modified xsi:type="dcterms:W3CDTF">2020-04-20T14:23:21Z</dcterms:modified>
</cp:coreProperties>
</file>