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</a:t>
            </a:r>
            <a:r>
              <a:rPr lang="ru-RU" dirty="0" smtClean="0">
                <a:solidFill>
                  <a:srgbClr val="00B0F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92D050"/>
                </a:solidFill>
              </a:rPr>
              <a:t>с</a:t>
            </a:r>
            <a:r>
              <a:rPr lang="ru-RU" dirty="0" smtClean="0">
                <a:solidFill>
                  <a:srgbClr val="FFFF00"/>
                </a:solidFill>
              </a:rPr>
              <a:t>т</a:t>
            </a:r>
            <a:r>
              <a:rPr lang="ru-RU" dirty="0" smtClean="0">
                <a:solidFill>
                  <a:srgbClr val="00B0F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FF00"/>
                </a:solidFill>
              </a:rPr>
              <a:t>и</a:t>
            </a:r>
            <a:r>
              <a:rPr lang="ru-RU" dirty="0" smtClean="0">
                <a:solidFill>
                  <a:srgbClr val="92D05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B0F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92D050"/>
                </a:solidFill>
              </a:rPr>
              <a:t>н</a:t>
            </a:r>
            <a:r>
              <a:rPr lang="ru-RU" dirty="0" smtClean="0">
                <a:solidFill>
                  <a:srgbClr val="FFC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е </a:t>
            </a:r>
            <a:r>
              <a:rPr lang="ru-RU" dirty="0" smtClean="0">
                <a:solidFill>
                  <a:srgbClr val="FFFF00"/>
                </a:solidFill>
              </a:rPr>
              <a:t>п</a:t>
            </a:r>
            <a:r>
              <a:rPr lang="ru-RU" dirty="0" smtClean="0">
                <a:solidFill>
                  <a:srgbClr val="00B0F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>
                <a:solidFill>
                  <a:srgbClr val="92D050"/>
                </a:solidFill>
              </a:rPr>
              <a:t>о</a:t>
            </a:r>
            <a:r>
              <a:rPr lang="ru-RU" dirty="0" smtClean="0">
                <a:solidFill>
                  <a:srgbClr val="FFC000"/>
                </a:solidFill>
              </a:rPr>
              <a:t>ч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00B0F0"/>
                </a:solidFill>
              </a:rPr>
              <a:t>а</a:t>
            </a:r>
            <a:r>
              <a:rPr lang="ru-RU" dirty="0" smtClean="0">
                <a:solidFill>
                  <a:srgbClr val="FFFF00"/>
                </a:solidFill>
              </a:rPr>
              <a:t>м</a:t>
            </a:r>
            <a:r>
              <a:rPr lang="ru-RU" dirty="0" smtClean="0">
                <a:solidFill>
                  <a:srgbClr val="92D050"/>
                </a:solidFill>
              </a:rPr>
              <a:t>и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sz="2000" dirty="0" smtClean="0">
                <a:solidFill>
                  <a:srgbClr val="00B0F0"/>
                </a:solidFill>
              </a:rPr>
              <a:t>воспитатель Таланова Т.Д.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констр первый слай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1278" y="1600200"/>
            <a:ext cx="5481444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4214842" cy="650085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2"/>
                </a:solidFill>
              </a:rPr>
              <a:t>     Важную роль  в успешности интеллектуального и психо-физического развития ребенка является сформированная мелкая моторика. Способов развития мелкой моторики множество, предлагаю Вашему вниманию один из них – конструирование  из палочек.</a:t>
            </a:r>
          </a:p>
          <a:p>
            <a:pPr algn="just"/>
            <a:r>
              <a:rPr lang="ru-RU" sz="2400" dirty="0" smtClean="0">
                <a:solidFill>
                  <a:schemeClr val="bg2"/>
                </a:solidFill>
              </a:rPr>
              <a:t>     Не у всех дома найдутся цветные счетные палочки. Вместо них можно использовать ватные палочки, спички и даже макаронные изделия (подключаем фантазию).</a:t>
            </a:r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12" name="Содержимое 11" descr="из макар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1357298"/>
            <a:ext cx="3609975" cy="2971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92D050"/>
                </a:solidFill>
              </a:rPr>
              <a:t>а</a:t>
            </a:r>
            <a:r>
              <a:rPr lang="ru-RU" dirty="0" smtClean="0">
                <a:solidFill>
                  <a:srgbClr val="FFFF00"/>
                </a:solidFill>
              </a:rPr>
              <a:t>ч</a:t>
            </a:r>
            <a:r>
              <a:rPr lang="ru-RU" dirty="0" smtClean="0">
                <a:solidFill>
                  <a:srgbClr val="00B0F0"/>
                </a:solidFill>
              </a:rPr>
              <a:t>и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н</a:t>
            </a:r>
            <a:r>
              <a:rPr lang="ru-RU" dirty="0" smtClean="0">
                <a:solidFill>
                  <a:srgbClr val="92D050"/>
                </a:solidFill>
              </a:rPr>
              <a:t>я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C000"/>
                </a:solidFill>
              </a:rPr>
              <a:t>и</a:t>
            </a:r>
            <a:r>
              <a:rPr lang="ru-RU" dirty="0" smtClean="0">
                <a:solidFill>
                  <a:srgbClr val="FFFF00"/>
                </a:solidFill>
              </a:rPr>
              <a:t>я</a:t>
            </a:r>
            <a:r>
              <a:rPr lang="ru-RU" dirty="0" smtClean="0">
                <a:solidFill>
                  <a:schemeClr val="bg2"/>
                </a:solidFill>
              </a:rPr>
              <a:t>: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развитие сенсорных способностей (цветные палочки);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развитие мелкой моторики;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развитие зрительного восприятия;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развитие мыслительных операций;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тренировка внимания, воображения, памяти, мышления;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развитие связной речи.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72518" cy="9413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Ф</a:t>
            </a:r>
            <a:r>
              <a:rPr lang="ru-RU" sz="2800" dirty="0" smtClean="0">
                <a:solidFill>
                  <a:srgbClr val="00B0F0"/>
                </a:solidFill>
              </a:rPr>
              <a:t>л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92D050"/>
                </a:solidFill>
              </a:rPr>
              <a:t>г</a:t>
            </a:r>
            <a:r>
              <a:rPr lang="ru-RU" sz="2800" dirty="0" smtClean="0">
                <a:solidFill>
                  <a:schemeClr val="bg1"/>
                </a:solidFill>
              </a:rPr>
              <a:t> и </a:t>
            </a:r>
            <a:r>
              <a:rPr lang="ru-RU" sz="2800" dirty="0" smtClean="0">
                <a:solidFill>
                  <a:srgbClr val="FFFF00"/>
                </a:solidFill>
              </a:rPr>
              <a:t>з</a:t>
            </a:r>
            <a:r>
              <a:rPr lang="ru-RU" sz="2800" dirty="0" smtClean="0">
                <a:solidFill>
                  <a:srgbClr val="00B0F0"/>
                </a:solidFill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92D050"/>
                </a:solidFill>
              </a:rPr>
              <a:t>з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</a:t>
            </a:r>
            <a:r>
              <a:rPr lang="ru-RU" sz="2800" dirty="0" smtClean="0">
                <a:solidFill>
                  <a:srgbClr val="FFC000"/>
                </a:solidFill>
              </a:rPr>
              <a:t>а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флаг и звездоч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576" y="1857364"/>
            <a:ext cx="5676424" cy="32884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785926"/>
            <a:ext cx="3008313" cy="469106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Красный флаг,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На нём звезда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Золотого цвета,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Чтобы помнили всегда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Прадеда и деда.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Тех, кто защитил страну,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Жертвуя собою.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Чтобы реял Красный флаг</a:t>
            </a:r>
          </a:p>
          <a:p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В Мае над Москвою.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</a:t>
            </a:r>
            <a:r>
              <a:rPr lang="ru-RU" sz="3600" dirty="0" smtClean="0">
                <a:solidFill>
                  <a:srgbClr val="00B0F0"/>
                </a:solidFill>
              </a:rPr>
              <a:t>а</a:t>
            </a:r>
            <a:r>
              <a:rPr lang="ru-RU" sz="3600" dirty="0" smtClean="0">
                <a:solidFill>
                  <a:srgbClr val="92D050"/>
                </a:solidFill>
              </a:rPr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к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тан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428736"/>
            <a:ext cx="4876800" cy="3429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Везде, как будто вездеход,</a:t>
            </a:r>
          </a:p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На гусеницах танк пройдет</a:t>
            </a:r>
          </a:p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Ствол орудийный впереди,</a:t>
            </a:r>
          </a:p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Опасно, враг, не подходи!</a:t>
            </a:r>
            <a:endParaRPr lang="ru-RU" sz="2400" b="1" dirty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001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</a:t>
            </a:r>
            <a:r>
              <a:rPr lang="ru-RU" sz="3600" dirty="0" smtClean="0">
                <a:solidFill>
                  <a:srgbClr val="00B0F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р</a:t>
            </a:r>
            <a:r>
              <a:rPr lang="ru-RU" sz="3600" dirty="0" smtClean="0">
                <a:solidFill>
                  <a:srgbClr val="92D050"/>
                </a:solidFill>
              </a:rPr>
              <a:t>а</a:t>
            </a:r>
            <a:r>
              <a:rPr lang="ru-RU" sz="3600" dirty="0" smtClean="0">
                <a:solidFill>
                  <a:srgbClr val="FFFF00"/>
                </a:solidFill>
              </a:rPr>
              <a:t>б</a:t>
            </a:r>
            <a:r>
              <a:rPr lang="ru-RU" sz="3600" dirty="0" smtClean="0">
                <a:solidFill>
                  <a:srgbClr val="00B0F0"/>
                </a:solidFill>
              </a:rPr>
              <a:t>л</a:t>
            </a:r>
            <a:r>
              <a:rPr lang="ru-RU" sz="3600" dirty="0" smtClean="0">
                <a:solidFill>
                  <a:srgbClr val="92D050"/>
                </a:solidFill>
              </a:rPr>
              <a:t>и</a:t>
            </a:r>
            <a:endParaRPr lang="ru-RU" sz="3600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пароход и корабл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3786190"/>
            <a:ext cx="7272338" cy="23860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329641" cy="220821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Перед нами боевые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Корабли сторожевые.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Охраняют корабли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Берега родной земли.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Р</a:t>
            </a:r>
            <a:r>
              <a:rPr lang="ru-RU" sz="3600" dirty="0" smtClean="0">
                <a:solidFill>
                  <a:srgbClr val="00B0F0"/>
                </a:solidFill>
              </a:rPr>
              <a:t>а</a:t>
            </a:r>
            <a:r>
              <a:rPr lang="ru-RU" sz="3600" dirty="0" smtClean="0">
                <a:solidFill>
                  <a:srgbClr val="FF0000"/>
                </a:solidFill>
              </a:rPr>
              <a:t>к</a:t>
            </a:r>
            <a:r>
              <a:rPr lang="ru-RU" sz="3600" dirty="0" smtClean="0">
                <a:solidFill>
                  <a:srgbClr val="92D050"/>
                </a:solidFill>
              </a:rPr>
              <a:t>е</a:t>
            </a:r>
            <a:r>
              <a:rPr lang="ru-RU" sz="3600" dirty="0" smtClean="0">
                <a:solidFill>
                  <a:srgbClr val="FFFF00"/>
                </a:solidFill>
              </a:rPr>
              <a:t>т</a:t>
            </a:r>
            <a:r>
              <a:rPr lang="ru-RU" sz="3600" dirty="0" smtClean="0">
                <a:solidFill>
                  <a:srgbClr val="00B0F0"/>
                </a:solidFill>
              </a:rPr>
              <a:t>а</a:t>
            </a: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раке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714356"/>
            <a:ext cx="3307652" cy="47120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Вот под радугой ракета</a:t>
            </a:r>
          </a:p>
          <a:p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Взмыла к небесам.</a:t>
            </a:r>
          </a:p>
          <a:p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И такую же ракету</a:t>
            </a:r>
          </a:p>
          <a:p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Я построю сам.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Придумайте небольшой рассказ или прочитайте ребенку стих, чтобы конструирование было более увлекательным.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конструирование из палочек (схемы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8534400" cy="50482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198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Конструирование палочками воспитатель Таланова Т.Д.</vt:lpstr>
      <vt:lpstr>Слайд 2</vt:lpstr>
      <vt:lpstr>Задачи занятия:</vt:lpstr>
      <vt:lpstr>Флаг и звезда</vt:lpstr>
      <vt:lpstr>Танк</vt:lpstr>
      <vt:lpstr>Корабли</vt:lpstr>
      <vt:lpstr>Ракета</vt:lpstr>
      <vt:lpstr>Придумайте небольшой рассказ или прочитайте ребенку стих, чтобы конструирование было более увлекательным.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15</cp:revision>
  <dcterms:created xsi:type="dcterms:W3CDTF">2020-05-03T14:07:28Z</dcterms:created>
  <dcterms:modified xsi:type="dcterms:W3CDTF">2020-05-03T16:27:50Z</dcterms:modified>
</cp:coreProperties>
</file>