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s/84444/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7358114" cy="5518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2019-12-01T11:45:43Z</dcterms:created>
  <dcterms:modified xsi:type="dcterms:W3CDTF">2019-12-01T11:47:39Z</dcterms:modified>
</cp:coreProperties>
</file>