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900igr.net/up/datas/84444/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14356"/>
            <a:ext cx="7358114" cy="55185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2019-12-01T11:45:43Z</dcterms:created>
  <dcterms:modified xsi:type="dcterms:W3CDTF">2019-12-01T11:47:39Z</dcterms:modified>
</cp:coreProperties>
</file>