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B5635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31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75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96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96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17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92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8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35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79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33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9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F760-E927-48C4-8C65-EB195F2656F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FB03-7133-48FD-A4CC-F87AB76A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ext_tw_video_thumb/1033601178544660480/pu/img/mF2mCJtG9nbpYG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3622" y="134911"/>
            <a:ext cx="9025917" cy="6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0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ext_tw_video_thumb/1033601178544660480/pu/img/mF2mCJtG9nbpYG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1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2.bp.blogspot.com/-9ogS5HVxmEQ/WcZJSM1mGEI/AAAAAAAAFEg/tmKeZxNAe2odSG6kR1vEztZCdIbSvL8PgCLcBGAs/s1600/592410_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657"/>
          <a:stretch/>
        </p:blipFill>
        <p:spPr bwMode="auto">
          <a:xfrm>
            <a:off x="-428896" y="93298"/>
            <a:ext cx="3007498" cy="38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yenislayt.com/upload/ba13882dc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351" y="-144463"/>
            <a:ext cx="3387487" cy="350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bs.twimg.com/media/D__SlGRWkAcU9YC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99" b="89899" l="0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524" y="2989928"/>
            <a:ext cx="2707903" cy="41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ttps://ds04.infourok.ru/uploads/ex/0fd1/0002e278-799d49fd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i.mycdn.me/i?r=AzEPZsRbOZEKgBhR0XGMT1Rk8K2N4UgeQT5UgIIOmCYctaaKTM5SRkZCeTgDn6uOyic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4227" r="82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42" t="-1582" r="18003" b="366"/>
          <a:stretch/>
        </p:blipFill>
        <p:spPr bwMode="auto">
          <a:xfrm flipH="1">
            <a:off x="9309735" y="160338"/>
            <a:ext cx="2463078" cy="3325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6" name="Picture 6" descr="https://cdn2.static1-sima-land.com/items/757612/0/700-nw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976" b="96131" l="18963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1" r="21963"/>
          <a:stretch/>
        </p:blipFill>
        <p:spPr bwMode="auto">
          <a:xfrm>
            <a:off x="6892983" y="-104888"/>
            <a:ext cx="1983597" cy="33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9253" y="2232477"/>
            <a:ext cx="3266236" cy="47304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4405489" y="3130359"/>
            <a:ext cx="3605051" cy="36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14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ext_tw_video_thumb/1033601178544660480/pu/img/mF2mCJtG9nbpYG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bs.twimg.com/media/D__SlGRWkAcU9YC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99" b="89899" l="0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793" y="-422790"/>
            <a:ext cx="4830141" cy="73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09911" y="61382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  <a:endParaRPr lang="ru-RU" sz="32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47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ext_tw_video_thumb/1033601178544660480/pu/img/mF2mCJtG9nbpYG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9406" t="10237" r="15799" b="11949"/>
          <a:stretch/>
        </p:blipFill>
        <p:spPr>
          <a:xfrm>
            <a:off x="1966210" y="478230"/>
            <a:ext cx="7899816" cy="5336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3052" y="5814730"/>
            <a:ext cx="416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машина</a:t>
            </a:r>
            <a:endParaRPr lang="ru-RU" sz="32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16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ext_tw_video_thumb/1033601178544660480/pu/img/mF2mCJtG9nbpYG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8779" y="6286082"/>
            <a:ext cx="3574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щит</a:t>
            </a:r>
            <a:endParaRPr lang="ru-RU" sz="32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8634" t="12459" r="8202" b="10102"/>
          <a:stretch/>
        </p:blipFill>
        <p:spPr>
          <a:xfrm>
            <a:off x="1781331" y="126872"/>
            <a:ext cx="9119016" cy="628546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68936" y="4241177"/>
            <a:ext cx="2541725" cy="374753"/>
          </a:xfrm>
          <a:prstGeom prst="roundRect">
            <a:avLst/>
          </a:prstGeom>
          <a:solidFill>
            <a:srgbClr val="FB5635"/>
          </a:solidFill>
          <a:ln>
            <a:solidFill>
              <a:srgbClr val="FB5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16631" y="4241175"/>
            <a:ext cx="1787133" cy="374753"/>
          </a:xfrm>
          <a:prstGeom prst="roundRect">
            <a:avLst/>
          </a:prstGeom>
          <a:solidFill>
            <a:srgbClr val="FB5635"/>
          </a:solidFill>
          <a:ln>
            <a:solidFill>
              <a:srgbClr val="FB5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10661" y="4241176"/>
            <a:ext cx="1105970" cy="37475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78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</Words>
  <Application>Microsoft Office PowerPoint</Application>
  <PresentationFormat>Произвольный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Methodist</dc:creator>
  <cp:lastModifiedBy>денис</cp:lastModifiedBy>
  <cp:revision>20</cp:revision>
  <dcterms:created xsi:type="dcterms:W3CDTF">2020-02-06T07:26:29Z</dcterms:created>
  <dcterms:modified xsi:type="dcterms:W3CDTF">2020-02-07T01:13:39Z</dcterms:modified>
</cp:coreProperties>
</file>